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3" r:id="rId4"/>
  </p:sldMasterIdLst>
  <p:notesMasterIdLst>
    <p:notesMasterId r:id="rId46"/>
  </p:notesMasterIdLst>
  <p:sldIdLst>
    <p:sldId id="302" r:id="rId5"/>
    <p:sldId id="307" r:id="rId6"/>
    <p:sldId id="312" r:id="rId7"/>
    <p:sldId id="309" r:id="rId8"/>
    <p:sldId id="258" r:id="rId9"/>
    <p:sldId id="259" r:id="rId10"/>
    <p:sldId id="320" r:id="rId11"/>
    <p:sldId id="261" r:id="rId12"/>
    <p:sldId id="260" r:id="rId13"/>
    <p:sldId id="262" r:id="rId14"/>
    <p:sldId id="313" r:id="rId15"/>
    <p:sldId id="305" r:id="rId16"/>
    <p:sldId id="306" r:id="rId17"/>
    <p:sldId id="273" r:id="rId18"/>
    <p:sldId id="274" r:id="rId19"/>
    <p:sldId id="275" r:id="rId20"/>
    <p:sldId id="276" r:id="rId21"/>
    <p:sldId id="268" r:id="rId22"/>
    <p:sldId id="314" r:id="rId23"/>
    <p:sldId id="263" r:id="rId24"/>
    <p:sldId id="265" r:id="rId25"/>
    <p:sldId id="266" r:id="rId26"/>
    <p:sldId id="267" r:id="rId27"/>
    <p:sldId id="315" r:id="rId28"/>
    <p:sldId id="270" r:id="rId29"/>
    <p:sldId id="271" r:id="rId30"/>
    <p:sldId id="277" r:id="rId31"/>
    <p:sldId id="278" r:id="rId32"/>
    <p:sldId id="316" r:id="rId33"/>
    <p:sldId id="289" r:id="rId34"/>
    <p:sldId id="317" r:id="rId35"/>
    <p:sldId id="291" r:id="rId36"/>
    <p:sldId id="292" r:id="rId37"/>
    <p:sldId id="293" r:id="rId38"/>
    <p:sldId id="294" r:id="rId39"/>
    <p:sldId id="296" r:id="rId40"/>
    <p:sldId id="311" r:id="rId41"/>
    <p:sldId id="318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Noto Sans Symbols" panose="020B0604020202020204" charset="-128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Droid Sans" panose="020B0604020202020204" charset="0"/>
      <p:regular r:id="rId52"/>
      <p:bold r:id="rId53"/>
    </p:embeddedFont>
    <p:embeddedFont>
      <p:font typeface="Noto Sans" panose="020B0502040504020204" pitchFamily="34" charset="0"/>
      <p:regular r:id="rId54"/>
      <p:bold r:id="rId55"/>
      <p:italic r:id="rId56"/>
      <p:bold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Raleway" pitchFamily="2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Roboto Condensed" panose="02000000000000000000" pitchFamily="2" charset="0"/>
      <p:regular r:id="rId70"/>
      <p:bold r:id="rId71"/>
      <p:italic r:id="rId72"/>
      <p:boldItalic r:id="rId73"/>
    </p:embeddedFont>
    <p:embeddedFont>
      <p:font typeface="Source Sans Pro" panose="020B0503030403020204" pitchFamily="34" charset="0"/>
      <p:regular r:id="rId74"/>
      <p:bold r:id="rId75"/>
      <p:italic r:id="rId76"/>
      <p:boldItalic r:id="rId77"/>
    </p:embeddedFont>
    <p:embeddedFont>
      <p:font typeface="Verdana" panose="020B060403050404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575"/>
    <a:srgbClr val="8B8B8B"/>
    <a:srgbClr val="4C4C4C"/>
    <a:srgbClr val="000000"/>
    <a:srgbClr val="003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6DED8E-5ECC-453D-8D5B-34A7903290F6}">
  <a:tblStyle styleId="{1D6DED8E-5ECC-453D-8D5B-34A7903290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6" Type="http://schemas.openxmlformats.org/officeDocument/2006/relationships/font" Target="fonts/font30.fntdata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79" Type="http://schemas.openxmlformats.org/officeDocument/2006/relationships/font" Target="fonts/font33.fntdata"/><Relationship Id="rId5" Type="http://schemas.openxmlformats.org/officeDocument/2006/relationships/slide" Target="slides/slide1.xml"/><Relationship Id="rId61" Type="http://schemas.openxmlformats.org/officeDocument/2006/relationships/font" Target="fonts/font15.fntdata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font" Target="fonts/font31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font" Target="fonts/font34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font" Target="fonts/font32.fntdata"/><Relationship Id="rId81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9816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2329a1cf4_3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52329a1cf4_3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02486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2329a1cf4_3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52329a1cf4_3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302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2329a1cf4_3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2329a1cf4_3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445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52329a1cf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52329a1cf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011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2329a1cf4_3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2329a1cf4_3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2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52329a1cf4_3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52329a1cf4_3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Urbanization in Suzhou, China.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532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52329a1cf4_3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52329a1cf4_3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Amazon deforestation.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8463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52329a1cf4_3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52329a1cf4_3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894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52329a1cf4_3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52329a1cf4_3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523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2329a1cf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2329a1cf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057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52329a1cf4_3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52329a1cf4_3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14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2329a1cf4_3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52329a1cf4_3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935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2329a1cf4_3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52329a1cf4_3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336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2329a1cf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2329a1cf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967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52329a1cf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52329a1cf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673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52329a1cf4_3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52329a1cf4_3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637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2329a1cf4_3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2329a1cf4_3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99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52329a1cf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52329a1cf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659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2329a1cf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2329a1cf4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304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2329a1cf4_3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52329a1cf4_3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639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52329a1cf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52329a1cf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358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2329a1cf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2329a1cf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31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12a523f0a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512a523f0a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81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2329a1cf4_3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52329a1cf4_3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76188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2329a1cf4_3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52329a1cf4_3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99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2329a1cf4_3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52329a1cf4_3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74754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2329a1cf4_3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52329a1cf4_3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1951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2329a1cf4_3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52329a1cf4_3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51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2329a1cf4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2329a1cf4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3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Bullets">
  <p:cSld name="One Line Title with Bullets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8"/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>
                <a:solidFill>
                  <a:schemeClr val="dk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7" name="Google Shape;647;p108"/>
          <p:cNvSpPr txBox="1">
            <a:spLocks noGrp="1"/>
          </p:cNvSpPr>
          <p:nvPr>
            <p:ph type="body" idx="1"/>
          </p:nvPr>
        </p:nvSpPr>
        <p:spPr>
          <a:xfrm>
            <a:off x="395050" y="843550"/>
            <a:ext cx="84006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48" name="Google Shape;648;p108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25090"/>
            <a:ext cx="9144000" cy="2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8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5" y="4846050"/>
            <a:ext cx="1725776" cy="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8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4240"/>
            <a:ext cx="9144000" cy="26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23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50" y="1130302"/>
            <a:ext cx="3897450" cy="8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58861" y="1933813"/>
            <a:ext cx="61491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0" marR="0" lvl="1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58861" y="2997155"/>
            <a:ext cx="61491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1pPr>
            <a:lvl2pPr marL="457200" marR="0" lvl="1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61" name="Google Shape;61;p14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4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Divider">
  <p:cSld name="CUSTO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5" y="4512850"/>
            <a:ext cx="2227301" cy="4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83" name="Google Shape;83;p16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6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">
  <p:cSld name="CUSTOM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92" name="Google Shape;92;p17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17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5" y="4512850"/>
            <a:ext cx="2227301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Divider  ">
  <p:cSld name="CUSTOM_3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18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5" y="4512850"/>
            <a:ext cx="2227301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Divider">
  <p:cSld name="CUSTOM_3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9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5" y="4512850"/>
            <a:ext cx="2227301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Divider">
  <p:cSld name="CUSTOM_3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20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5" y="4512850"/>
            <a:ext cx="2227301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 Divider">
  <p:cSld name="CUSTOM_3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5" y="4512850"/>
            <a:ext cx="2227301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ig Idea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346725" y="1106100"/>
            <a:ext cx="84006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1pPr>
            <a:lvl2pPr marL="914400" lvl="1" indent="-228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4pPr>
            <a:lvl5pPr marL="2286000" lvl="4" indent="-228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9pPr>
          </a:lstStyle>
          <a:p>
            <a:endParaRPr/>
          </a:p>
        </p:txBody>
      </p:sp>
      <p:pic>
        <p:nvPicPr>
          <p:cNvPr id="147" name="Google Shape;147;p23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" y="4783150"/>
            <a:ext cx="1669100" cy="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ctrTitle"/>
          </p:nvPr>
        </p:nvSpPr>
        <p:spPr>
          <a:xfrm>
            <a:off x="228151" y="1678782"/>
            <a:ext cx="83829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1143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1"/>
          </p:nvPr>
        </p:nvSpPr>
        <p:spPr>
          <a:xfrm>
            <a:off x="359790" y="3467100"/>
            <a:ext cx="82296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400"/>
              <a:buFont typeface="Open Sans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200"/>
              <a:buFont typeface="Open Sans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200"/>
              <a:buFont typeface="Open Sans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24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" y="4783150"/>
            <a:ext cx="1669100" cy="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Bullets">
  <p:cSld name="One Line Title with Bullet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59" name="Google Shape;159;p25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7735273" y="468659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8351309" y="468659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8556341" y="468659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7941396" y="468659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8147519" y="468659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" y="4783150"/>
            <a:ext cx="1669100" cy="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subtitle">
  <p:cSld name="One Line Title with Bullets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body" idx="1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70" name="Google Shape;170;p26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>
            <a:spLocks noGrp="1"/>
          </p:cNvSpPr>
          <p:nvPr>
            <p:ph type="subTitle" idx="2"/>
          </p:nvPr>
        </p:nvSpPr>
        <p:spPr>
          <a:xfrm>
            <a:off x="251316" y="526450"/>
            <a:ext cx="84420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3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" y="4783150"/>
            <a:ext cx="1669100" cy="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subtitle full bleed image">
  <p:cSld name="One Line Title with Bullets_2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–"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–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»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251316" y="526450"/>
            <a:ext cx="84420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3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»"/>
              <a:defRPr sz="800">
                <a:solidFill>
                  <a:schemeClr val="lt1"/>
                </a:solidFill>
              </a:defRPr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line title with subtitle">
  <p:cSld name="One Line Title with Bullets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242650" y="1174451"/>
            <a:ext cx="8553000" cy="3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82" name="Google Shape;182;p28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>
            <a:spLocks noGrp="1"/>
          </p:cNvSpPr>
          <p:nvPr>
            <p:ph type="subTitle" idx="2"/>
          </p:nvPr>
        </p:nvSpPr>
        <p:spPr>
          <a:xfrm>
            <a:off x="251316" y="857359"/>
            <a:ext cx="84420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3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" y="4783150"/>
            <a:ext cx="1669100" cy="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line title with bullets">
  <p:cSld name="One Line Title with Bullets_2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242650" y="1174451"/>
            <a:ext cx="8553000" cy="3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89" name="Google Shape;189;p29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" y="4783150"/>
            <a:ext cx="1669100" cy="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ne Line Title with Bullets_2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4" name="Google Shape;194;p30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" y="4783150"/>
            <a:ext cx="1669100" cy="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One Line Title with Bullets_2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Bullets Full bleed image">
  <p:cSld name="One Line Title with Bullets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–"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–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»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»"/>
              <a:defRPr sz="800">
                <a:solidFill>
                  <a:schemeClr val="lt1"/>
                </a:solidFill>
              </a:defRPr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204" name="Google Shape;204;p33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33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25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1">
  <p:cSld name="TITLE_1"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 type="title">
  <p:cSld name="TITL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37"/>
          <p:cNvGrpSpPr/>
          <p:nvPr/>
        </p:nvGrpSpPr>
        <p:grpSpPr>
          <a:xfrm>
            <a:off x="25" y="5085300"/>
            <a:ext cx="9143938" cy="58202"/>
            <a:chOff x="25" y="5085300"/>
            <a:chExt cx="9143938" cy="58202"/>
          </a:xfrm>
        </p:grpSpPr>
        <p:sp>
          <p:nvSpPr>
            <p:cNvPr id="217" name="Google Shape;217;p37"/>
            <p:cNvSpPr/>
            <p:nvPr/>
          </p:nvSpPr>
          <p:spPr>
            <a:xfrm>
              <a:off x="25" y="5085301"/>
              <a:ext cx="1396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7"/>
            <p:cNvSpPr/>
            <p:nvPr/>
          </p:nvSpPr>
          <p:spPr>
            <a:xfrm>
              <a:off x="1392867" y="5085301"/>
              <a:ext cx="1719300" cy="5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7"/>
            <p:cNvSpPr/>
            <p:nvPr/>
          </p:nvSpPr>
          <p:spPr>
            <a:xfrm>
              <a:off x="3112175" y="5085302"/>
              <a:ext cx="2412000" cy="58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7"/>
            <p:cNvSpPr/>
            <p:nvPr/>
          </p:nvSpPr>
          <p:spPr>
            <a:xfrm>
              <a:off x="5523863" y="5085300"/>
              <a:ext cx="3620100" cy="5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7"/>
          <p:cNvGrpSpPr/>
          <p:nvPr/>
        </p:nvGrpSpPr>
        <p:grpSpPr>
          <a:xfrm>
            <a:off x="667977" y="464747"/>
            <a:ext cx="977476" cy="318493"/>
            <a:chOff x="0" y="0"/>
            <a:chExt cx="2077525" cy="676925"/>
          </a:xfrm>
        </p:grpSpPr>
        <p:sp>
          <p:nvSpPr>
            <p:cNvPr id="222" name="Google Shape;222;p3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37"/>
          <p:cNvSpPr txBox="1"/>
          <p:nvPr/>
        </p:nvSpPr>
        <p:spPr>
          <a:xfrm>
            <a:off x="549075" y="4699923"/>
            <a:ext cx="356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7"/>
          <p:cNvSpPr txBox="1">
            <a:spLocks noGrp="1"/>
          </p:cNvSpPr>
          <p:nvPr>
            <p:ph type="ctrTitle"/>
          </p:nvPr>
        </p:nvSpPr>
        <p:spPr>
          <a:xfrm>
            <a:off x="549075" y="1130575"/>
            <a:ext cx="8041500" cy="1449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554002" y="2666952"/>
            <a:ext cx="804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1" name="Google Shape;231;p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 1">
  <p:cSld name="TITLE_2">
    <p:bg>
      <p:bgPr>
        <a:solidFill>
          <a:srgbClr val="F2F2F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40"/>
          <p:cNvCxnSpPr/>
          <p:nvPr/>
        </p:nvCxnSpPr>
        <p:spPr>
          <a:xfrm>
            <a:off x="0" y="4727972"/>
            <a:ext cx="9144000" cy="1200"/>
          </a:xfrm>
          <a:prstGeom prst="straightConnector1">
            <a:avLst/>
          </a:prstGeom>
          <a:noFill/>
          <a:ln w="1270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40"/>
          <p:cNvCxnSpPr/>
          <p:nvPr/>
        </p:nvCxnSpPr>
        <p:spPr>
          <a:xfrm>
            <a:off x="2372700" y="1524000"/>
            <a:ext cx="0" cy="22812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40"/>
          <p:cNvSpPr txBox="1">
            <a:spLocks noGrp="1"/>
          </p:cNvSpPr>
          <p:nvPr>
            <p:ph type="ctrTitle"/>
          </p:nvPr>
        </p:nvSpPr>
        <p:spPr>
          <a:xfrm>
            <a:off x="2527618" y="1632086"/>
            <a:ext cx="6167100" cy="1102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80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rtl="0">
              <a:spcBef>
                <a:spcPts val="80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rtl="0">
              <a:spcBef>
                <a:spcPts val="80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ubTitle" idx="1"/>
          </p:nvPr>
        </p:nvSpPr>
        <p:spPr>
          <a:xfrm>
            <a:off x="2527618" y="2827601"/>
            <a:ext cx="61671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42" name="Google Shape;242;p40"/>
          <p:cNvGrpSpPr/>
          <p:nvPr/>
        </p:nvGrpSpPr>
        <p:grpSpPr>
          <a:xfrm>
            <a:off x="459537" y="2311613"/>
            <a:ext cx="1273544" cy="421509"/>
            <a:chOff x="459537" y="3082151"/>
            <a:chExt cx="1698058" cy="562012"/>
          </a:xfrm>
        </p:grpSpPr>
        <p:grpSp>
          <p:nvGrpSpPr>
            <p:cNvPr id="243" name="Google Shape;243;p40"/>
            <p:cNvGrpSpPr/>
            <p:nvPr/>
          </p:nvGrpSpPr>
          <p:grpSpPr>
            <a:xfrm>
              <a:off x="459537" y="3088915"/>
              <a:ext cx="1630182" cy="555248"/>
              <a:chOff x="247173" y="1685724"/>
              <a:chExt cx="6849503" cy="2332976"/>
            </a:xfrm>
          </p:grpSpPr>
          <p:sp>
            <p:nvSpPr>
              <p:cNvPr id="244" name="Google Shape;244;p40"/>
              <p:cNvSpPr/>
              <p:nvPr/>
            </p:nvSpPr>
            <p:spPr>
              <a:xfrm>
                <a:off x="4422648" y="2284800"/>
                <a:ext cx="1134825" cy="1733900"/>
              </a:xfrm>
              <a:custGeom>
                <a:avLst/>
                <a:gdLst/>
                <a:ahLst/>
                <a:cxnLst/>
                <a:rect l="l" t="t" r="r" b="b"/>
                <a:pathLst>
                  <a:path w="45393" h="69356" extrusionOk="0">
                    <a:moveTo>
                      <a:pt x="21610" y="3019"/>
                    </a:moveTo>
                    <a:lnTo>
                      <a:pt x="22334" y="3140"/>
                    </a:lnTo>
                    <a:lnTo>
                      <a:pt x="22938" y="3260"/>
                    </a:lnTo>
                    <a:lnTo>
                      <a:pt x="23602" y="3442"/>
                    </a:lnTo>
                    <a:lnTo>
                      <a:pt x="24206" y="3683"/>
                    </a:lnTo>
                    <a:lnTo>
                      <a:pt x="24809" y="3985"/>
                    </a:lnTo>
                    <a:lnTo>
                      <a:pt x="25352" y="4347"/>
                    </a:lnTo>
                    <a:lnTo>
                      <a:pt x="25896" y="4709"/>
                    </a:lnTo>
                    <a:lnTo>
                      <a:pt x="26439" y="5132"/>
                    </a:lnTo>
                    <a:lnTo>
                      <a:pt x="26922" y="5554"/>
                    </a:lnTo>
                    <a:lnTo>
                      <a:pt x="27405" y="6037"/>
                    </a:lnTo>
                    <a:lnTo>
                      <a:pt x="27888" y="6580"/>
                    </a:lnTo>
                    <a:lnTo>
                      <a:pt x="28733" y="7727"/>
                    </a:lnTo>
                    <a:lnTo>
                      <a:pt x="29517" y="8934"/>
                    </a:lnTo>
                    <a:lnTo>
                      <a:pt x="30181" y="10202"/>
                    </a:lnTo>
                    <a:lnTo>
                      <a:pt x="30785" y="11590"/>
                    </a:lnTo>
                    <a:lnTo>
                      <a:pt x="31268" y="12979"/>
                    </a:lnTo>
                    <a:lnTo>
                      <a:pt x="31690" y="14367"/>
                    </a:lnTo>
                    <a:lnTo>
                      <a:pt x="31992" y="15755"/>
                    </a:lnTo>
                    <a:lnTo>
                      <a:pt x="32234" y="17144"/>
                    </a:lnTo>
                    <a:lnTo>
                      <a:pt x="32354" y="18471"/>
                    </a:lnTo>
                    <a:lnTo>
                      <a:pt x="32415" y="19739"/>
                    </a:lnTo>
                    <a:lnTo>
                      <a:pt x="32415" y="20403"/>
                    </a:lnTo>
                    <a:lnTo>
                      <a:pt x="32354" y="21188"/>
                    </a:lnTo>
                    <a:lnTo>
                      <a:pt x="32234" y="22033"/>
                    </a:lnTo>
                    <a:lnTo>
                      <a:pt x="32052" y="22878"/>
                    </a:lnTo>
                    <a:lnTo>
                      <a:pt x="31751" y="23783"/>
                    </a:lnTo>
                    <a:lnTo>
                      <a:pt x="31388" y="24689"/>
                    </a:lnTo>
                    <a:lnTo>
                      <a:pt x="31087" y="25172"/>
                    </a:lnTo>
                    <a:lnTo>
                      <a:pt x="30845" y="25594"/>
                    </a:lnTo>
                    <a:lnTo>
                      <a:pt x="30483" y="26017"/>
                    </a:lnTo>
                    <a:lnTo>
                      <a:pt x="30121" y="26379"/>
                    </a:lnTo>
                    <a:lnTo>
                      <a:pt x="29517" y="26922"/>
                    </a:lnTo>
                    <a:lnTo>
                      <a:pt x="28853" y="27405"/>
                    </a:lnTo>
                    <a:lnTo>
                      <a:pt x="28129" y="27827"/>
                    </a:lnTo>
                    <a:lnTo>
                      <a:pt x="27344" y="28190"/>
                    </a:lnTo>
                    <a:lnTo>
                      <a:pt x="26499" y="28491"/>
                    </a:lnTo>
                    <a:lnTo>
                      <a:pt x="25654" y="28733"/>
                    </a:lnTo>
                    <a:lnTo>
                      <a:pt x="24809" y="28914"/>
                    </a:lnTo>
                    <a:lnTo>
                      <a:pt x="23240" y="28914"/>
                    </a:lnTo>
                    <a:lnTo>
                      <a:pt x="22515" y="28854"/>
                    </a:lnTo>
                    <a:lnTo>
                      <a:pt x="21851" y="28672"/>
                    </a:lnTo>
                    <a:lnTo>
                      <a:pt x="21187" y="28491"/>
                    </a:lnTo>
                    <a:lnTo>
                      <a:pt x="20584" y="28250"/>
                    </a:lnTo>
                    <a:lnTo>
                      <a:pt x="19980" y="27948"/>
                    </a:lnTo>
                    <a:lnTo>
                      <a:pt x="19437" y="27646"/>
                    </a:lnTo>
                    <a:lnTo>
                      <a:pt x="18833" y="27284"/>
                    </a:lnTo>
                    <a:lnTo>
                      <a:pt x="18350" y="26862"/>
                    </a:lnTo>
                    <a:lnTo>
                      <a:pt x="17807" y="26439"/>
                    </a:lnTo>
                    <a:lnTo>
                      <a:pt x="17385" y="25956"/>
                    </a:lnTo>
                    <a:lnTo>
                      <a:pt x="16902" y="25413"/>
                    </a:lnTo>
                    <a:lnTo>
                      <a:pt x="16057" y="24326"/>
                    </a:lnTo>
                    <a:lnTo>
                      <a:pt x="15332" y="23119"/>
                    </a:lnTo>
                    <a:lnTo>
                      <a:pt x="14668" y="21852"/>
                    </a:lnTo>
                    <a:lnTo>
                      <a:pt x="14125" y="20524"/>
                    </a:lnTo>
                    <a:lnTo>
                      <a:pt x="13642" y="19196"/>
                    </a:lnTo>
                    <a:lnTo>
                      <a:pt x="13220" y="17868"/>
                    </a:lnTo>
                    <a:lnTo>
                      <a:pt x="12918" y="16480"/>
                    </a:lnTo>
                    <a:lnTo>
                      <a:pt x="12737" y="15212"/>
                    </a:lnTo>
                    <a:lnTo>
                      <a:pt x="12616" y="13944"/>
                    </a:lnTo>
                    <a:lnTo>
                      <a:pt x="12556" y="12737"/>
                    </a:lnTo>
                    <a:lnTo>
                      <a:pt x="12616" y="11832"/>
                    </a:lnTo>
                    <a:lnTo>
                      <a:pt x="12677" y="10987"/>
                    </a:lnTo>
                    <a:lnTo>
                      <a:pt x="12797" y="10081"/>
                    </a:lnTo>
                    <a:lnTo>
                      <a:pt x="12978" y="9236"/>
                    </a:lnTo>
                    <a:lnTo>
                      <a:pt x="13280" y="8391"/>
                    </a:lnTo>
                    <a:lnTo>
                      <a:pt x="13582" y="7546"/>
                    </a:lnTo>
                    <a:lnTo>
                      <a:pt x="14065" y="6761"/>
                    </a:lnTo>
                    <a:lnTo>
                      <a:pt x="14548" y="6037"/>
                    </a:lnTo>
                    <a:lnTo>
                      <a:pt x="15151" y="5373"/>
                    </a:lnTo>
                    <a:lnTo>
                      <a:pt x="15815" y="4769"/>
                    </a:lnTo>
                    <a:lnTo>
                      <a:pt x="16600" y="4287"/>
                    </a:lnTo>
                    <a:lnTo>
                      <a:pt x="17385" y="3804"/>
                    </a:lnTo>
                    <a:lnTo>
                      <a:pt x="18290" y="3502"/>
                    </a:lnTo>
                    <a:lnTo>
                      <a:pt x="19135" y="3200"/>
                    </a:lnTo>
                    <a:lnTo>
                      <a:pt x="20041" y="3079"/>
                    </a:lnTo>
                    <a:lnTo>
                      <a:pt x="20946" y="3019"/>
                    </a:lnTo>
                    <a:close/>
                    <a:moveTo>
                      <a:pt x="26499" y="43582"/>
                    </a:moveTo>
                    <a:lnTo>
                      <a:pt x="27465" y="43702"/>
                    </a:lnTo>
                    <a:lnTo>
                      <a:pt x="29879" y="45393"/>
                    </a:lnTo>
                    <a:lnTo>
                      <a:pt x="31932" y="46962"/>
                    </a:lnTo>
                    <a:lnTo>
                      <a:pt x="32837" y="47686"/>
                    </a:lnTo>
                    <a:lnTo>
                      <a:pt x="33682" y="48411"/>
                    </a:lnTo>
                    <a:lnTo>
                      <a:pt x="34407" y="49075"/>
                    </a:lnTo>
                    <a:lnTo>
                      <a:pt x="35010" y="49799"/>
                    </a:lnTo>
                    <a:lnTo>
                      <a:pt x="35614" y="50463"/>
                    </a:lnTo>
                    <a:lnTo>
                      <a:pt x="36097" y="51127"/>
                    </a:lnTo>
                    <a:lnTo>
                      <a:pt x="36519" y="51851"/>
                    </a:lnTo>
                    <a:lnTo>
                      <a:pt x="36821" y="52515"/>
                    </a:lnTo>
                    <a:lnTo>
                      <a:pt x="37062" y="53300"/>
                    </a:lnTo>
                    <a:lnTo>
                      <a:pt x="37244" y="54024"/>
                    </a:lnTo>
                    <a:lnTo>
                      <a:pt x="37364" y="54869"/>
                    </a:lnTo>
                    <a:lnTo>
                      <a:pt x="37425" y="55714"/>
                    </a:lnTo>
                    <a:lnTo>
                      <a:pt x="37364" y="56740"/>
                    </a:lnTo>
                    <a:lnTo>
                      <a:pt x="37183" y="57706"/>
                    </a:lnTo>
                    <a:lnTo>
                      <a:pt x="36942" y="58672"/>
                    </a:lnTo>
                    <a:lnTo>
                      <a:pt x="36519" y="59577"/>
                    </a:lnTo>
                    <a:lnTo>
                      <a:pt x="36036" y="60483"/>
                    </a:lnTo>
                    <a:lnTo>
                      <a:pt x="35493" y="61268"/>
                    </a:lnTo>
                    <a:lnTo>
                      <a:pt x="34769" y="62052"/>
                    </a:lnTo>
                    <a:lnTo>
                      <a:pt x="33984" y="62716"/>
                    </a:lnTo>
                    <a:lnTo>
                      <a:pt x="33079" y="63320"/>
                    </a:lnTo>
                    <a:lnTo>
                      <a:pt x="32113" y="63863"/>
                    </a:lnTo>
                    <a:lnTo>
                      <a:pt x="31026" y="64346"/>
                    </a:lnTo>
                    <a:lnTo>
                      <a:pt x="29819" y="64768"/>
                    </a:lnTo>
                    <a:lnTo>
                      <a:pt x="28491" y="65070"/>
                    </a:lnTo>
                    <a:lnTo>
                      <a:pt x="27103" y="65312"/>
                    </a:lnTo>
                    <a:lnTo>
                      <a:pt x="25594" y="65493"/>
                    </a:lnTo>
                    <a:lnTo>
                      <a:pt x="24024" y="65493"/>
                    </a:lnTo>
                    <a:lnTo>
                      <a:pt x="22274" y="65432"/>
                    </a:lnTo>
                    <a:lnTo>
                      <a:pt x="20523" y="65312"/>
                    </a:lnTo>
                    <a:lnTo>
                      <a:pt x="18954" y="65070"/>
                    </a:lnTo>
                    <a:lnTo>
                      <a:pt x="17445" y="64708"/>
                    </a:lnTo>
                    <a:lnTo>
                      <a:pt x="15996" y="64225"/>
                    </a:lnTo>
                    <a:lnTo>
                      <a:pt x="14668" y="63682"/>
                    </a:lnTo>
                    <a:lnTo>
                      <a:pt x="13461" y="63078"/>
                    </a:lnTo>
                    <a:lnTo>
                      <a:pt x="12375" y="62414"/>
                    </a:lnTo>
                    <a:lnTo>
                      <a:pt x="11409" y="61630"/>
                    </a:lnTo>
                    <a:lnTo>
                      <a:pt x="10504" y="60785"/>
                    </a:lnTo>
                    <a:lnTo>
                      <a:pt x="9779" y="59879"/>
                    </a:lnTo>
                    <a:lnTo>
                      <a:pt x="9176" y="58853"/>
                    </a:lnTo>
                    <a:lnTo>
                      <a:pt x="8693" y="57827"/>
                    </a:lnTo>
                    <a:lnTo>
                      <a:pt x="8451" y="57284"/>
                    </a:lnTo>
                    <a:lnTo>
                      <a:pt x="8331" y="56740"/>
                    </a:lnTo>
                    <a:lnTo>
                      <a:pt x="8210" y="56197"/>
                    </a:lnTo>
                    <a:lnTo>
                      <a:pt x="8089" y="55594"/>
                    </a:lnTo>
                    <a:lnTo>
                      <a:pt x="8029" y="54990"/>
                    </a:lnTo>
                    <a:lnTo>
                      <a:pt x="8029" y="54386"/>
                    </a:lnTo>
                    <a:lnTo>
                      <a:pt x="8089" y="53240"/>
                    </a:lnTo>
                    <a:lnTo>
                      <a:pt x="8270" y="52213"/>
                    </a:lnTo>
                    <a:lnTo>
                      <a:pt x="8572" y="51187"/>
                    </a:lnTo>
                    <a:lnTo>
                      <a:pt x="8934" y="50342"/>
                    </a:lnTo>
                    <a:lnTo>
                      <a:pt x="9417" y="49497"/>
                    </a:lnTo>
                    <a:lnTo>
                      <a:pt x="9960" y="48773"/>
                    </a:lnTo>
                    <a:lnTo>
                      <a:pt x="10564" y="48169"/>
                    </a:lnTo>
                    <a:lnTo>
                      <a:pt x="11167" y="47566"/>
                    </a:lnTo>
                    <a:lnTo>
                      <a:pt x="11831" y="47083"/>
                    </a:lnTo>
                    <a:lnTo>
                      <a:pt x="12495" y="46600"/>
                    </a:lnTo>
                    <a:lnTo>
                      <a:pt x="13159" y="46238"/>
                    </a:lnTo>
                    <a:lnTo>
                      <a:pt x="13763" y="45936"/>
                    </a:lnTo>
                    <a:lnTo>
                      <a:pt x="14910" y="45393"/>
                    </a:lnTo>
                    <a:lnTo>
                      <a:pt x="15815" y="45030"/>
                    </a:lnTo>
                    <a:lnTo>
                      <a:pt x="17324" y="44608"/>
                    </a:lnTo>
                    <a:lnTo>
                      <a:pt x="18833" y="44306"/>
                    </a:lnTo>
                    <a:lnTo>
                      <a:pt x="20342" y="44004"/>
                    </a:lnTo>
                    <a:lnTo>
                      <a:pt x="21731" y="43823"/>
                    </a:lnTo>
                    <a:lnTo>
                      <a:pt x="22998" y="43702"/>
                    </a:lnTo>
                    <a:lnTo>
                      <a:pt x="24085" y="43642"/>
                    </a:lnTo>
                    <a:lnTo>
                      <a:pt x="25413" y="43582"/>
                    </a:lnTo>
                    <a:close/>
                    <a:moveTo>
                      <a:pt x="26680" y="1"/>
                    </a:moveTo>
                    <a:lnTo>
                      <a:pt x="24749" y="61"/>
                    </a:lnTo>
                    <a:lnTo>
                      <a:pt x="22757" y="182"/>
                    </a:lnTo>
                    <a:lnTo>
                      <a:pt x="21731" y="303"/>
                    </a:lnTo>
                    <a:lnTo>
                      <a:pt x="20705" y="484"/>
                    </a:lnTo>
                    <a:lnTo>
                      <a:pt x="19678" y="665"/>
                    </a:lnTo>
                    <a:lnTo>
                      <a:pt x="18652" y="906"/>
                    </a:lnTo>
                    <a:lnTo>
                      <a:pt x="17566" y="1208"/>
                    </a:lnTo>
                    <a:lnTo>
                      <a:pt x="16540" y="1570"/>
                    </a:lnTo>
                    <a:lnTo>
                      <a:pt x="15453" y="1932"/>
                    </a:lnTo>
                    <a:lnTo>
                      <a:pt x="14427" y="2415"/>
                    </a:lnTo>
                    <a:lnTo>
                      <a:pt x="13401" y="2959"/>
                    </a:lnTo>
                    <a:lnTo>
                      <a:pt x="12375" y="3562"/>
                    </a:lnTo>
                    <a:lnTo>
                      <a:pt x="11349" y="4226"/>
                    </a:lnTo>
                    <a:lnTo>
                      <a:pt x="10383" y="5011"/>
                    </a:lnTo>
                    <a:lnTo>
                      <a:pt x="9658" y="5675"/>
                    </a:lnTo>
                    <a:lnTo>
                      <a:pt x="8994" y="6339"/>
                    </a:lnTo>
                    <a:lnTo>
                      <a:pt x="8391" y="7003"/>
                    </a:lnTo>
                    <a:lnTo>
                      <a:pt x="7848" y="7727"/>
                    </a:lnTo>
                    <a:lnTo>
                      <a:pt x="7304" y="8512"/>
                    </a:lnTo>
                    <a:lnTo>
                      <a:pt x="6821" y="9236"/>
                    </a:lnTo>
                    <a:lnTo>
                      <a:pt x="6399" y="10021"/>
                    </a:lnTo>
                    <a:lnTo>
                      <a:pt x="5976" y="10806"/>
                    </a:lnTo>
                    <a:lnTo>
                      <a:pt x="5675" y="11590"/>
                    </a:lnTo>
                    <a:lnTo>
                      <a:pt x="5373" y="12375"/>
                    </a:lnTo>
                    <a:lnTo>
                      <a:pt x="5131" y="13220"/>
                    </a:lnTo>
                    <a:lnTo>
                      <a:pt x="4950" y="14005"/>
                    </a:lnTo>
                    <a:lnTo>
                      <a:pt x="4769" y="14789"/>
                    </a:lnTo>
                    <a:lnTo>
                      <a:pt x="4648" y="15634"/>
                    </a:lnTo>
                    <a:lnTo>
                      <a:pt x="4588" y="16419"/>
                    </a:lnTo>
                    <a:lnTo>
                      <a:pt x="4588" y="17204"/>
                    </a:lnTo>
                    <a:lnTo>
                      <a:pt x="4648" y="18532"/>
                    </a:lnTo>
                    <a:lnTo>
                      <a:pt x="4830" y="19860"/>
                    </a:lnTo>
                    <a:lnTo>
                      <a:pt x="5131" y="21127"/>
                    </a:lnTo>
                    <a:lnTo>
                      <a:pt x="5554" y="22455"/>
                    </a:lnTo>
                    <a:lnTo>
                      <a:pt x="6097" y="23663"/>
                    </a:lnTo>
                    <a:lnTo>
                      <a:pt x="6821" y="24870"/>
                    </a:lnTo>
                    <a:lnTo>
                      <a:pt x="7606" y="25956"/>
                    </a:lnTo>
                    <a:lnTo>
                      <a:pt x="8512" y="26982"/>
                    </a:lnTo>
                    <a:lnTo>
                      <a:pt x="9538" y="27948"/>
                    </a:lnTo>
                    <a:lnTo>
                      <a:pt x="10081" y="28431"/>
                    </a:lnTo>
                    <a:lnTo>
                      <a:pt x="10624" y="28854"/>
                    </a:lnTo>
                    <a:lnTo>
                      <a:pt x="11228" y="29216"/>
                    </a:lnTo>
                    <a:lnTo>
                      <a:pt x="11892" y="29578"/>
                    </a:lnTo>
                    <a:lnTo>
                      <a:pt x="12556" y="29940"/>
                    </a:lnTo>
                    <a:lnTo>
                      <a:pt x="13220" y="30242"/>
                    </a:lnTo>
                    <a:lnTo>
                      <a:pt x="13944" y="30544"/>
                    </a:lnTo>
                    <a:lnTo>
                      <a:pt x="14668" y="30785"/>
                    </a:lnTo>
                    <a:lnTo>
                      <a:pt x="15453" y="30966"/>
                    </a:lnTo>
                    <a:lnTo>
                      <a:pt x="16238" y="31147"/>
                    </a:lnTo>
                    <a:lnTo>
                      <a:pt x="17083" y="31328"/>
                    </a:lnTo>
                    <a:lnTo>
                      <a:pt x="17928" y="31389"/>
                    </a:lnTo>
                    <a:lnTo>
                      <a:pt x="18773" y="31449"/>
                    </a:lnTo>
                    <a:lnTo>
                      <a:pt x="19678" y="31509"/>
                    </a:lnTo>
                    <a:lnTo>
                      <a:pt x="21067" y="31449"/>
                    </a:lnTo>
                    <a:lnTo>
                      <a:pt x="22576" y="31328"/>
                    </a:lnTo>
                    <a:lnTo>
                      <a:pt x="22576" y="31328"/>
                    </a:lnTo>
                    <a:lnTo>
                      <a:pt x="22214" y="32113"/>
                    </a:lnTo>
                    <a:lnTo>
                      <a:pt x="21972" y="32898"/>
                    </a:lnTo>
                    <a:lnTo>
                      <a:pt x="21731" y="33803"/>
                    </a:lnTo>
                    <a:lnTo>
                      <a:pt x="21670" y="34286"/>
                    </a:lnTo>
                    <a:lnTo>
                      <a:pt x="21670" y="34829"/>
                    </a:lnTo>
                    <a:lnTo>
                      <a:pt x="21731" y="35855"/>
                    </a:lnTo>
                    <a:lnTo>
                      <a:pt x="21912" y="36761"/>
                    </a:lnTo>
                    <a:lnTo>
                      <a:pt x="22214" y="37606"/>
                    </a:lnTo>
                    <a:lnTo>
                      <a:pt x="22576" y="38391"/>
                    </a:lnTo>
                    <a:lnTo>
                      <a:pt x="22998" y="39115"/>
                    </a:lnTo>
                    <a:lnTo>
                      <a:pt x="23421" y="39779"/>
                    </a:lnTo>
                    <a:lnTo>
                      <a:pt x="24387" y="41047"/>
                    </a:lnTo>
                    <a:lnTo>
                      <a:pt x="22696" y="41167"/>
                    </a:lnTo>
                    <a:lnTo>
                      <a:pt x="20765" y="41348"/>
                    </a:lnTo>
                    <a:lnTo>
                      <a:pt x="18592" y="41590"/>
                    </a:lnTo>
                    <a:lnTo>
                      <a:pt x="16298" y="41952"/>
                    </a:lnTo>
                    <a:lnTo>
                      <a:pt x="15091" y="42193"/>
                    </a:lnTo>
                    <a:lnTo>
                      <a:pt x="13944" y="42435"/>
                    </a:lnTo>
                    <a:lnTo>
                      <a:pt x="12737" y="42797"/>
                    </a:lnTo>
                    <a:lnTo>
                      <a:pt x="11530" y="43159"/>
                    </a:lnTo>
                    <a:lnTo>
                      <a:pt x="10383" y="43582"/>
                    </a:lnTo>
                    <a:lnTo>
                      <a:pt x="9236" y="44065"/>
                    </a:lnTo>
                    <a:lnTo>
                      <a:pt x="8089" y="44608"/>
                    </a:lnTo>
                    <a:lnTo>
                      <a:pt x="7003" y="45211"/>
                    </a:lnTo>
                    <a:lnTo>
                      <a:pt x="6037" y="45815"/>
                    </a:lnTo>
                    <a:lnTo>
                      <a:pt x="5192" y="46479"/>
                    </a:lnTo>
                    <a:lnTo>
                      <a:pt x="4407" y="47143"/>
                    </a:lnTo>
                    <a:lnTo>
                      <a:pt x="3683" y="47867"/>
                    </a:lnTo>
                    <a:lnTo>
                      <a:pt x="3019" y="48531"/>
                    </a:lnTo>
                    <a:lnTo>
                      <a:pt x="2415" y="49256"/>
                    </a:lnTo>
                    <a:lnTo>
                      <a:pt x="1932" y="49980"/>
                    </a:lnTo>
                    <a:lnTo>
                      <a:pt x="1510" y="50765"/>
                    </a:lnTo>
                    <a:lnTo>
                      <a:pt x="1148" y="51489"/>
                    </a:lnTo>
                    <a:lnTo>
                      <a:pt x="785" y="52213"/>
                    </a:lnTo>
                    <a:lnTo>
                      <a:pt x="544" y="52938"/>
                    </a:lnTo>
                    <a:lnTo>
                      <a:pt x="363" y="53662"/>
                    </a:lnTo>
                    <a:lnTo>
                      <a:pt x="182" y="54326"/>
                    </a:lnTo>
                    <a:lnTo>
                      <a:pt x="121" y="55050"/>
                    </a:lnTo>
                    <a:lnTo>
                      <a:pt x="61" y="55714"/>
                    </a:lnTo>
                    <a:lnTo>
                      <a:pt x="1" y="56318"/>
                    </a:lnTo>
                    <a:lnTo>
                      <a:pt x="61" y="56982"/>
                    </a:lnTo>
                    <a:lnTo>
                      <a:pt x="61" y="57586"/>
                    </a:lnTo>
                    <a:lnTo>
                      <a:pt x="182" y="58189"/>
                    </a:lnTo>
                    <a:lnTo>
                      <a:pt x="302" y="58793"/>
                    </a:lnTo>
                    <a:lnTo>
                      <a:pt x="484" y="59396"/>
                    </a:lnTo>
                    <a:lnTo>
                      <a:pt x="665" y="60000"/>
                    </a:lnTo>
                    <a:lnTo>
                      <a:pt x="906" y="60604"/>
                    </a:lnTo>
                    <a:lnTo>
                      <a:pt x="1208" y="61207"/>
                    </a:lnTo>
                    <a:lnTo>
                      <a:pt x="1510" y="61750"/>
                    </a:lnTo>
                    <a:lnTo>
                      <a:pt x="1872" y="62354"/>
                    </a:lnTo>
                    <a:lnTo>
                      <a:pt x="2294" y="62897"/>
                    </a:lnTo>
                    <a:lnTo>
                      <a:pt x="2717" y="63380"/>
                    </a:lnTo>
                    <a:lnTo>
                      <a:pt x="3200" y="63923"/>
                    </a:lnTo>
                    <a:lnTo>
                      <a:pt x="3683" y="64406"/>
                    </a:lnTo>
                    <a:lnTo>
                      <a:pt x="4286" y="64889"/>
                    </a:lnTo>
                    <a:lnTo>
                      <a:pt x="4830" y="65372"/>
                    </a:lnTo>
                    <a:lnTo>
                      <a:pt x="5494" y="65795"/>
                    </a:lnTo>
                    <a:lnTo>
                      <a:pt x="6158" y="66217"/>
                    </a:lnTo>
                    <a:lnTo>
                      <a:pt x="6821" y="66640"/>
                    </a:lnTo>
                    <a:lnTo>
                      <a:pt x="7606" y="67002"/>
                    </a:lnTo>
                    <a:lnTo>
                      <a:pt x="8391" y="67364"/>
                    </a:lnTo>
                    <a:lnTo>
                      <a:pt x="9176" y="67666"/>
                    </a:lnTo>
                    <a:lnTo>
                      <a:pt x="10021" y="67968"/>
                    </a:lnTo>
                    <a:lnTo>
                      <a:pt x="10926" y="68269"/>
                    </a:lnTo>
                    <a:lnTo>
                      <a:pt x="11892" y="68511"/>
                    </a:lnTo>
                    <a:lnTo>
                      <a:pt x="12858" y="68692"/>
                    </a:lnTo>
                    <a:lnTo>
                      <a:pt x="13884" y="68873"/>
                    </a:lnTo>
                    <a:lnTo>
                      <a:pt x="14970" y="69054"/>
                    </a:lnTo>
                    <a:lnTo>
                      <a:pt x="16057" y="69175"/>
                    </a:lnTo>
                    <a:lnTo>
                      <a:pt x="17204" y="69235"/>
                    </a:lnTo>
                    <a:lnTo>
                      <a:pt x="18350" y="69296"/>
                    </a:lnTo>
                    <a:lnTo>
                      <a:pt x="19558" y="69356"/>
                    </a:lnTo>
                    <a:lnTo>
                      <a:pt x="21006" y="69296"/>
                    </a:lnTo>
                    <a:lnTo>
                      <a:pt x="22395" y="69235"/>
                    </a:lnTo>
                    <a:lnTo>
                      <a:pt x="23783" y="69115"/>
                    </a:lnTo>
                    <a:lnTo>
                      <a:pt x="25111" y="68933"/>
                    </a:lnTo>
                    <a:lnTo>
                      <a:pt x="26379" y="68752"/>
                    </a:lnTo>
                    <a:lnTo>
                      <a:pt x="27586" y="68451"/>
                    </a:lnTo>
                    <a:lnTo>
                      <a:pt x="28793" y="68209"/>
                    </a:lnTo>
                    <a:lnTo>
                      <a:pt x="29940" y="67847"/>
                    </a:lnTo>
                    <a:lnTo>
                      <a:pt x="31026" y="67485"/>
                    </a:lnTo>
                    <a:lnTo>
                      <a:pt x="32052" y="67062"/>
                    </a:lnTo>
                    <a:lnTo>
                      <a:pt x="33079" y="66640"/>
                    </a:lnTo>
                    <a:lnTo>
                      <a:pt x="34044" y="66157"/>
                    </a:lnTo>
                    <a:lnTo>
                      <a:pt x="34950" y="65614"/>
                    </a:lnTo>
                    <a:lnTo>
                      <a:pt x="35795" y="65131"/>
                    </a:lnTo>
                    <a:lnTo>
                      <a:pt x="36640" y="64527"/>
                    </a:lnTo>
                    <a:lnTo>
                      <a:pt x="37425" y="63923"/>
                    </a:lnTo>
                    <a:lnTo>
                      <a:pt x="38149" y="63320"/>
                    </a:lnTo>
                    <a:lnTo>
                      <a:pt x="38813" y="62656"/>
                    </a:lnTo>
                    <a:lnTo>
                      <a:pt x="39477" y="62052"/>
                    </a:lnTo>
                    <a:lnTo>
                      <a:pt x="40081" y="61328"/>
                    </a:lnTo>
                    <a:lnTo>
                      <a:pt x="40624" y="60664"/>
                    </a:lnTo>
                    <a:lnTo>
                      <a:pt x="41107" y="59940"/>
                    </a:lnTo>
                    <a:lnTo>
                      <a:pt x="41529" y="59155"/>
                    </a:lnTo>
                    <a:lnTo>
                      <a:pt x="41952" y="58431"/>
                    </a:lnTo>
                    <a:lnTo>
                      <a:pt x="42314" y="57646"/>
                    </a:lnTo>
                    <a:lnTo>
                      <a:pt x="42616" y="56922"/>
                    </a:lnTo>
                    <a:lnTo>
                      <a:pt x="42917" y="56137"/>
                    </a:lnTo>
                    <a:lnTo>
                      <a:pt x="43099" y="55352"/>
                    </a:lnTo>
                    <a:lnTo>
                      <a:pt x="43280" y="54567"/>
                    </a:lnTo>
                    <a:lnTo>
                      <a:pt x="43400" y="53722"/>
                    </a:lnTo>
                    <a:lnTo>
                      <a:pt x="43461" y="52938"/>
                    </a:lnTo>
                    <a:lnTo>
                      <a:pt x="43521" y="52153"/>
                    </a:lnTo>
                    <a:lnTo>
                      <a:pt x="43461" y="51006"/>
                    </a:lnTo>
                    <a:lnTo>
                      <a:pt x="43340" y="49920"/>
                    </a:lnTo>
                    <a:lnTo>
                      <a:pt x="43159" y="48894"/>
                    </a:lnTo>
                    <a:lnTo>
                      <a:pt x="42857" y="47988"/>
                    </a:lnTo>
                    <a:lnTo>
                      <a:pt x="42555" y="47083"/>
                    </a:lnTo>
                    <a:lnTo>
                      <a:pt x="42133" y="46238"/>
                    </a:lnTo>
                    <a:lnTo>
                      <a:pt x="41710" y="45453"/>
                    </a:lnTo>
                    <a:lnTo>
                      <a:pt x="41167" y="44668"/>
                    </a:lnTo>
                    <a:lnTo>
                      <a:pt x="40624" y="43944"/>
                    </a:lnTo>
                    <a:lnTo>
                      <a:pt x="40020" y="43280"/>
                    </a:lnTo>
                    <a:lnTo>
                      <a:pt x="39417" y="42556"/>
                    </a:lnTo>
                    <a:lnTo>
                      <a:pt x="38753" y="41952"/>
                    </a:lnTo>
                    <a:lnTo>
                      <a:pt x="37364" y="40684"/>
                    </a:lnTo>
                    <a:lnTo>
                      <a:pt x="35855" y="39417"/>
                    </a:lnTo>
                    <a:lnTo>
                      <a:pt x="32596" y="36882"/>
                    </a:lnTo>
                    <a:lnTo>
                      <a:pt x="31811" y="36157"/>
                    </a:lnTo>
                    <a:lnTo>
                      <a:pt x="31388" y="35795"/>
                    </a:lnTo>
                    <a:lnTo>
                      <a:pt x="31026" y="35373"/>
                    </a:lnTo>
                    <a:lnTo>
                      <a:pt x="30725" y="34829"/>
                    </a:lnTo>
                    <a:lnTo>
                      <a:pt x="30423" y="34286"/>
                    </a:lnTo>
                    <a:lnTo>
                      <a:pt x="30302" y="33682"/>
                    </a:lnTo>
                    <a:lnTo>
                      <a:pt x="30242" y="32958"/>
                    </a:lnTo>
                    <a:lnTo>
                      <a:pt x="30302" y="32234"/>
                    </a:lnTo>
                    <a:lnTo>
                      <a:pt x="30423" y="31570"/>
                    </a:lnTo>
                    <a:lnTo>
                      <a:pt x="30725" y="30966"/>
                    </a:lnTo>
                    <a:lnTo>
                      <a:pt x="31026" y="30423"/>
                    </a:lnTo>
                    <a:lnTo>
                      <a:pt x="31449" y="29880"/>
                    </a:lnTo>
                    <a:lnTo>
                      <a:pt x="31871" y="29397"/>
                    </a:lnTo>
                    <a:lnTo>
                      <a:pt x="32777" y="28491"/>
                    </a:lnTo>
                    <a:lnTo>
                      <a:pt x="34165" y="27345"/>
                    </a:lnTo>
                    <a:lnTo>
                      <a:pt x="35553" y="26137"/>
                    </a:lnTo>
                    <a:lnTo>
                      <a:pt x="36217" y="25534"/>
                    </a:lnTo>
                    <a:lnTo>
                      <a:pt x="36881" y="24870"/>
                    </a:lnTo>
                    <a:lnTo>
                      <a:pt x="37485" y="24145"/>
                    </a:lnTo>
                    <a:lnTo>
                      <a:pt x="38028" y="23421"/>
                    </a:lnTo>
                    <a:lnTo>
                      <a:pt x="38511" y="22636"/>
                    </a:lnTo>
                    <a:lnTo>
                      <a:pt x="38994" y="21852"/>
                    </a:lnTo>
                    <a:lnTo>
                      <a:pt x="39417" y="20946"/>
                    </a:lnTo>
                    <a:lnTo>
                      <a:pt x="39718" y="19980"/>
                    </a:lnTo>
                    <a:lnTo>
                      <a:pt x="40020" y="19015"/>
                    </a:lnTo>
                    <a:lnTo>
                      <a:pt x="40262" y="17928"/>
                    </a:lnTo>
                    <a:lnTo>
                      <a:pt x="40382" y="16781"/>
                    </a:lnTo>
                    <a:lnTo>
                      <a:pt x="40382" y="15574"/>
                    </a:lnTo>
                    <a:lnTo>
                      <a:pt x="40382" y="14307"/>
                    </a:lnTo>
                    <a:lnTo>
                      <a:pt x="40201" y="13099"/>
                    </a:lnTo>
                    <a:lnTo>
                      <a:pt x="39960" y="12013"/>
                    </a:lnTo>
                    <a:lnTo>
                      <a:pt x="39718" y="10987"/>
                    </a:lnTo>
                    <a:lnTo>
                      <a:pt x="39356" y="10021"/>
                    </a:lnTo>
                    <a:lnTo>
                      <a:pt x="38934" y="9115"/>
                    </a:lnTo>
                    <a:lnTo>
                      <a:pt x="38451" y="8270"/>
                    </a:lnTo>
                    <a:lnTo>
                      <a:pt x="37968" y="7486"/>
                    </a:lnTo>
                    <a:lnTo>
                      <a:pt x="37425" y="6761"/>
                    </a:lnTo>
                    <a:lnTo>
                      <a:pt x="36881" y="6097"/>
                    </a:lnTo>
                    <a:lnTo>
                      <a:pt x="36398" y="5494"/>
                    </a:lnTo>
                    <a:lnTo>
                      <a:pt x="35855" y="4951"/>
                    </a:lnTo>
                    <a:lnTo>
                      <a:pt x="34829" y="4045"/>
                    </a:lnTo>
                    <a:lnTo>
                      <a:pt x="33924" y="3260"/>
                    </a:lnTo>
                    <a:lnTo>
                      <a:pt x="39598" y="3260"/>
                    </a:lnTo>
                    <a:lnTo>
                      <a:pt x="45392" y="1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0"/>
              <p:cNvSpPr/>
              <p:nvPr/>
            </p:nvSpPr>
            <p:spPr>
              <a:xfrm>
                <a:off x="3281826" y="2253125"/>
                <a:ext cx="1131800" cy="1088025"/>
              </a:xfrm>
              <a:custGeom>
                <a:avLst/>
                <a:gdLst/>
                <a:ahLst/>
                <a:cxnLst/>
                <a:rect l="l" t="t" r="r" b="b"/>
                <a:pathLst>
                  <a:path w="45272" h="43521" extrusionOk="0">
                    <a:moveTo>
                      <a:pt x="21187" y="2777"/>
                    </a:moveTo>
                    <a:lnTo>
                      <a:pt x="22214" y="2837"/>
                    </a:lnTo>
                    <a:lnTo>
                      <a:pt x="23179" y="2958"/>
                    </a:lnTo>
                    <a:lnTo>
                      <a:pt x="24145" y="3199"/>
                    </a:lnTo>
                    <a:lnTo>
                      <a:pt x="25050" y="3441"/>
                    </a:lnTo>
                    <a:lnTo>
                      <a:pt x="25956" y="3803"/>
                    </a:lnTo>
                    <a:lnTo>
                      <a:pt x="26741" y="4286"/>
                    </a:lnTo>
                    <a:lnTo>
                      <a:pt x="27525" y="4769"/>
                    </a:lnTo>
                    <a:lnTo>
                      <a:pt x="28310" y="5312"/>
                    </a:lnTo>
                    <a:lnTo>
                      <a:pt x="28974" y="5916"/>
                    </a:lnTo>
                    <a:lnTo>
                      <a:pt x="29698" y="6580"/>
                    </a:lnTo>
                    <a:lnTo>
                      <a:pt x="30302" y="7304"/>
                    </a:lnTo>
                    <a:lnTo>
                      <a:pt x="30906" y="8028"/>
                    </a:lnTo>
                    <a:lnTo>
                      <a:pt x="31449" y="8873"/>
                    </a:lnTo>
                    <a:lnTo>
                      <a:pt x="31992" y="9658"/>
                    </a:lnTo>
                    <a:lnTo>
                      <a:pt x="32475" y="10564"/>
                    </a:lnTo>
                    <a:lnTo>
                      <a:pt x="32958" y="11409"/>
                    </a:lnTo>
                    <a:lnTo>
                      <a:pt x="33380" y="12314"/>
                    </a:lnTo>
                    <a:lnTo>
                      <a:pt x="33743" y="13280"/>
                    </a:lnTo>
                    <a:lnTo>
                      <a:pt x="34467" y="15151"/>
                    </a:lnTo>
                    <a:lnTo>
                      <a:pt x="35010" y="17143"/>
                    </a:lnTo>
                    <a:lnTo>
                      <a:pt x="35493" y="19074"/>
                    </a:lnTo>
                    <a:lnTo>
                      <a:pt x="35855" y="20946"/>
                    </a:lnTo>
                    <a:lnTo>
                      <a:pt x="36097" y="22757"/>
                    </a:lnTo>
                    <a:lnTo>
                      <a:pt x="36217" y="24447"/>
                    </a:lnTo>
                    <a:lnTo>
                      <a:pt x="36278" y="26076"/>
                    </a:lnTo>
                    <a:lnTo>
                      <a:pt x="36217" y="27404"/>
                    </a:lnTo>
                    <a:lnTo>
                      <a:pt x="36157" y="28732"/>
                    </a:lnTo>
                    <a:lnTo>
                      <a:pt x="35976" y="30060"/>
                    </a:lnTo>
                    <a:lnTo>
                      <a:pt x="35734" y="31328"/>
                    </a:lnTo>
                    <a:lnTo>
                      <a:pt x="35372" y="32595"/>
                    </a:lnTo>
                    <a:lnTo>
                      <a:pt x="34889" y="33803"/>
                    </a:lnTo>
                    <a:lnTo>
                      <a:pt x="34588" y="34406"/>
                    </a:lnTo>
                    <a:lnTo>
                      <a:pt x="34286" y="35010"/>
                    </a:lnTo>
                    <a:lnTo>
                      <a:pt x="33924" y="35553"/>
                    </a:lnTo>
                    <a:lnTo>
                      <a:pt x="33501" y="36157"/>
                    </a:lnTo>
                    <a:lnTo>
                      <a:pt x="33139" y="36640"/>
                    </a:lnTo>
                    <a:lnTo>
                      <a:pt x="32656" y="37183"/>
                    </a:lnTo>
                    <a:lnTo>
                      <a:pt x="32233" y="37666"/>
                    </a:lnTo>
                    <a:lnTo>
                      <a:pt x="31690" y="38088"/>
                    </a:lnTo>
                    <a:lnTo>
                      <a:pt x="31147" y="38511"/>
                    </a:lnTo>
                    <a:lnTo>
                      <a:pt x="30604" y="38873"/>
                    </a:lnTo>
                    <a:lnTo>
                      <a:pt x="30060" y="39235"/>
                    </a:lnTo>
                    <a:lnTo>
                      <a:pt x="29457" y="39537"/>
                    </a:lnTo>
                    <a:lnTo>
                      <a:pt x="28853" y="39839"/>
                    </a:lnTo>
                    <a:lnTo>
                      <a:pt x="28189" y="40080"/>
                    </a:lnTo>
                    <a:lnTo>
                      <a:pt x="27586" y="40261"/>
                    </a:lnTo>
                    <a:lnTo>
                      <a:pt x="26922" y="40442"/>
                    </a:lnTo>
                    <a:lnTo>
                      <a:pt x="26258" y="40563"/>
                    </a:lnTo>
                    <a:lnTo>
                      <a:pt x="25594" y="40684"/>
                    </a:lnTo>
                    <a:lnTo>
                      <a:pt x="24930" y="40744"/>
                    </a:lnTo>
                    <a:lnTo>
                      <a:pt x="23240" y="40744"/>
                    </a:lnTo>
                    <a:lnTo>
                      <a:pt x="22274" y="40623"/>
                    </a:lnTo>
                    <a:lnTo>
                      <a:pt x="21368" y="40382"/>
                    </a:lnTo>
                    <a:lnTo>
                      <a:pt x="20463" y="40141"/>
                    </a:lnTo>
                    <a:lnTo>
                      <a:pt x="19618" y="39778"/>
                    </a:lnTo>
                    <a:lnTo>
                      <a:pt x="18773" y="39356"/>
                    </a:lnTo>
                    <a:lnTo>
                      <a:pt x="17988" y="38873"/>
                    </a:lnTo>
                    <a:lnTo>
                      <a:pt x="17204" y="38330"/>
                    </a:lnTo>
                    <a:lnTo>
                      <a:pt x="16479" y="37726"/>
                    </a:lnTo>
                    <a:lnTo>
                      <a:pt x="15815" y="37062"/>
                    </a:lnTo>
                    <a:lnTo>
                      <a:pt x="15151" y="36338"/>
                    </a:lnTo>
                    <a:lnTo>
                      <a:pt x="14548" y="35613"/>
                    </a:lnTo>
                    <a:lnTo>
                      <a:pt x="13944" y="34829"/>
                    </a:lnTo>
                    <a:lnTo>
                      <a:pt x="13401" y="33984"/>
                    </a:lnTo>
                    <a:lnTo>
                      <a:pt x="12918" y="33139"/>
                    </a:lnTo>
                    <a:lnTo>
                      <a:pt x="12435" y="32233"/>
                    </a:lnTo>
                    <a:lnTo>
                      <a:pt x="11952" y="31328"/>
                    </a:lnTo>
                    <a:lnTo>
                      <a:pt x="11530" y="30362"/>
                    </a:lnTo>
                    <a:lnTo>
                      <a:pt x="10805" y="28430"/>
                    </a:lnTo>
                    <a:lnTo>
                      <a:pt x="10202" y="26499"/>
                    </a:lnTo>
                    <a:lnTo>
                      <a:pt x="9719" y="24507"/>
                    </a:lnTo>
                    <a:lnTo>
                      <a:pt x="9296" y="22515"/>
                    </a:lnTo>
                    <a:lnTo>
                      <a:pt x="9055" y="20584"/>
                    </a:lnTo>
                    <a:lnTo>
                      <a:pt x="8874" y="18712"/>
                    </a:lnTo>
                    <a:lnTo>
                      <a:pt x="8813" y="16962"/>
                    </a:lnTo>
                    <a:lnTo>
                      <a:pt x="8874" y="15513"/>
                    </a:lnTo>
                    <a:lnTo>
                      <a:pt x="8994" y="14065"/>
                    </a:lnTo>
                    <a:lnTo>
                      <a:pt x="9236" y="12616"/>
                    </a:lnTo>
                    <a:lnTo>
                      <a:pt x="9357" y="11891"/>
                    </a:lnTo>
                    <a:lnTo>
                      <a:pt x="9598" y="11167"/>
                    </a:lnTo>
                    <a:lnTo>
                      <a:pt x="9839" y="10443"/>
                    </a:lnTo>
                    <a:lnTo>
                      <a:pt x="10141" y="9779"/>
                    </a:lnTo>
                    <a:lnTo>
                      <a:pt x="10443" y="9055"/>
                    </a:lnTo>
                    <a:lnTo>
                      <a:pt x="10866" y="8391"/>
                    </a:lnTo>
                    <a:lnTo>
                      <a:pt x="11288" y="7787"/>
                    </a:lnTo>
                    <a:lnTo>
                      <a:pt x="11831" y="7123"/>
                    </a:lnTo>
                    <a:lnTo>
                      <a:pt x="12375" y="6519"/>
                    </a:lnTo>
                    <a:lnTo>
                      <a:pt x="13039" y="5916"/>
                    </a:lnTo>
                    <a:lnTo>
                      <a:pt x="13884" y="5191"/>
                    </a:lnTo>
                    <a:lnTo>
                      <a:pt x="14789" y="4588"/>
                    </a:lnTo>
                    <a:lnTo>
                      <a:pt x="15755" y="4045"/>
                    </a:lnTo>
                    <a:lnTo>
                      <a:pt x="16781" y="3622"/>
                    </a:lnTo>
                    <a:lnTo>
                      <a:pt x="17868" y="3260"/>
                    </a:lnTo>
                    <a:lnTo>
                      <a:pt x="18954" y="3018"/>
                    </a:lnTo>
                    <a:lnTo>
                      <a:pt x="20041" y="2837"/>
                    </a:lnTo>
                    <a:lnTo>
                      <a:pt x="21187" y="2777"/>
                    </a:lnTo>
                    <a:close/>
                    <a:moveTo>
                      <a:pt x="22274" y="0"/>
                    </a:moveTo>
                    <a:lnTo>
                      <a:pt x="21006" y="121"/>
                    </a:lnTo>
                    <a:lnTo>
                      <a:pt x="19799" y="242"/>
                    </a:lnTo>
                    <a:lnTo>
                      <a:pt x="18592" y="423"/>
                    </a:lnTo>
                    <a:lnTo>
                      <a:pt x="17385" y="725"/>
                    </a:lnTo>
                    <a:lnTo>
                      <a:pt x="16238" y="1026"/>
                    </a:lnTo>
                    <a:lnTo>
                      <a:pt x="15151" y="1328"/>
                    </a:lnTo>
                    <a:lnTo>
                      <a:pt x="14065" y="1751"/>
                    </a:lnTo>
                    <a:lnTo>
                      <a:pt x="12978" y="2234"/>
                    </a:lnTo>
                    <a:lnTo>
                      <a:pt x="11952" y="2717"/>
                    </a:lnTo>
                    <a:lnTo>
                      <a:pt x="10986" y="3260"/>
                    </a:lnTo>
                    <a:lnTo>
                      <a:pt x="10021" y="3803"/>
                    </a:lnTo>
                    <a:lnTo>
                      <a:pt x="9115" y="4467"/>
                    </a:lnTo>
                    <a:lnTo>
                      <a:pt x="8270" y="5131"/>
                    </a:lnTo>
                    <a:lnTo>
                      <a:pt x="7425" y="5795"/>
                    </a:lnTo>
                    <a:lnTo>
                      <a:pt x="6580" y="6580"/>
                    </a:lnTo>
                    <a:lnTo>
                      <a:pt x="5856" y="7304"/>
                    </a:lnTo>
                    <a:lnTo>
                      <a:pt x="5131" y="8149"/>
                    </a:lnTo>
                    <a:lnTo>
                      <a:pt x="4467" y="8994"/>
                    </a:lnTo>
                    <a:lnTo>
                      <a:pt x="3803" y="9839"/>
                    </a:lnTo>
                    <a:lnTo>
                      <a:pt x="3260" y="10745"/>
                    </a:lnTo>
                    <a:lnTo>
                      <a:pt x="2717" y="11650"/>
                    </a:lnTo>
                    <a:lnTo>
                      <a:pt x="2174" y="12616"/>
                    </a:lnTo>
                    <a:lnTo>
                      <a:pt x="1751" y="13582"/>
                    </a:lnTo>
                    <a:lnTo>
                      <a:pt x="1329" y="14608"/>
                    </a:lnTo>
                    <a:lnTo>
                      <a:pt x="1027" y="15574"/>
                    </a:lnTo>
                    <a:lnTo>
                      <a:pt x="725" y="16660"/>
                    </a:lnTo>
                    <a:lnTo>
                      <a:pt x="483" y="17686"/>
                    </a:lnTo>
                    <a:lnTo>
                      <a:pt x="242" y="18773"/>
                    </a:lnTo>
                    <a:lnTo>
                      <a:pt x="121" y="19859"/>
                    </a:lnTo>
                    <a:lnTo>
                      <a:pt x="61" y="20946"/>
                    </a:lnTo>
                    <a:lnTo>
                      <a:pt x="1" y="22032"/>
                    </a:lnTo>
                    <a:lnTo>
                      <a:pt x="61" y="22998"/>
                    </a:lnTo>
                    <a:lnTo>
                      <a:pt x="121" y="23964"/>
                    </a:lnTo>
                    <a:lnTo>
                      <a:pt x="242" y="24930"/>
                    </a:lnTo>
                    <a:lnTo>
                      <a:pt x="363" y="25895"/>
                    </a:lnTo>
                    <a:lnTo>
                      <a:pt x="604" y="26861"/>
                    </a:lnTo>
                    <a:lnTo>
                      <a:pt x="846" y="27827"/>
                    </a:lnTo>
                    <a:lnTo>
                      <a:pt x="1087" y="28732"/>
                    </a:lnTo>
                    <a:lnTo>
                      <a:pt x="1449" y="29698"/>
                    </a:lnTo>
                    <a:lnTo>
                      <a:pt x="1811" y="30603"/>
                    </a:lnTo>
                    <a:lnTo>
                      <a:pt x="2234" y="31509"/>
                    </a:lnTo>
                    <a:lnTo>
                      <a:pt x="2717" y="32414"/>
                    </a:lnTo>
                    <a:lnTo>
                      <a:pt x="3200" y="33320"/>
                    </a:lnTo>
                    <a:lnTo>
                      <a:pt x="3743" y="34165"/>
                    </a:lnTo>
                    <a:lnTo>
                      <a:pt x="4347" y="35010"/>
                    </a:lnTo>
                    <a:lnTo>
                      <a:pt x="5011" y="35795"/>
                    </a:lnTo>
                    <a:lnTo>
                      <a:pt x="5675" y="36579"/>
                    </a:lnTo>
                    <a:lnTo>
                      <a:pt x="6399" y="37364"/>
                    </a:lnTo>
                    <a:lnTo>
                      <a:pt x="7184" y="38088"/>
                    </a:lnTo>
                    <a:lnTo>
                      <a:pt x="7968" y="38752"/>
                    </a:lnTo>
                    <a:lnTo>
                      <a:pt x="8813" y="39416"/>
                    </a:lnTo>
                    <a:lnTo>
                      <a:pt x="9719" y="40020"/>
                    </a:lnTo>
                    <a:lnTo>
                      <a:pt x="10624" y="40563"/>
                    </a:lnTo>
                    <a:lnTo>
                      <a:pt x="11590" y="41106"/>
                    </a:lnTo>
                    <a:lnTo>
                      <a:pt x="12616" y="41589"/>
                    </a:lnTo>
                    <a:lnTo>
                      <a:pt x="13703" y="42012"/>
                    </a:lnTo>
                    <a:lnTo>
                      <a:pt x="14789" y="42374"/>
                    </a:lnTo>
                    <a:lnTo>
                      <a:pt x="15936" y="42736"/>
                    </a:lnTo>
                    <a:lnTo>
                      <a:pt x="17083" y="42978"/>
                    </a:lnTo>
                    <a:lnTo>
                      <a:pt x="18290" y="43219"/>
                    </a:lnTo>
                    <a:lnTo>
                      <a:pt x="19558" y="43340"/>
                    </a:lnTo>
                    <a:lnTo>
                      <a:pt x="20825" y="43460"/>
                    </a:lnTo>
                    <a:lnTo>
                      <a:pt x="22153" y="43521"/>
                    </a:lnTo>
                    <a:lnTo>
                      <a:pt x="23541" y="43460"/>
                    </a:lnTo>
                    <a:lnTo>
                      <a:pt x="24869" y="43340"/>
                    </a:lnTo>
                    <a:lnTo>
                      <a:pt x="26197" y="43219"/>
                    </a:lnTo>
                    <a:lnTo>
                      <a:pt x="27405" y="42978"/>
                    </a:lnTo>
                    <a:lnTo>
                      <a:pt x="28612" y="42676"/>
                    </a:lnTo>
                    <a:lnTo>
                      <a:pt x="29819" y="42374"/>
                    </a:lnTo>
                    <a:lnTo>
                      <a:pt x="30966" y="42012"/>
                    </a:lnTo>
                    <a:lnTo>
                      <a:pt x="32052" y="41529"/>
                    </a:lnTo>
                    <a:lnTo>
                      <a:pt x="33079" y="41046"/>
                    </a:lnTo>
                    <a:lnTo>
                      <a:pt x="34105" y="40503"/>
                    </a:lnTo>
                    <a:lnTo>
                      <a:pt x="35070" y="39959"/>
                    </a:lnTo>
                    <a:lnTo>
                      <a:pt x="35976" y="39356"/>
                    </a:lnTo>
                    <a:lnTo>
                      <a:pt x="36881" y="38692"/>
                    </a:lnTo>
                    <a:lnTo>
                      <a:pt x="37726" y="37968"/>
                    </a:lnTo>
                    <a:lnTo>
                      <a:pt x="38511" y="37243"/>
                    </a:lnTo>
                    <a:lnTo>
                      <a:pt x="39296" y="36459"/>
                    </a:lnTo>
                    <a:lnTo>
                      <a:pt x="39960" y="35674"/>
                    </a:lnTo>
                    <a:lnTo>
                      <a:pt x="40624" y="34829"/>
                    </a:lnTo>
                    <a:lnTo>
                      <a:pt x="41288" y="33984"/>
                    </a:lnTo>
                    <a:lnTo>
                      <a:pt x="41831" y="33139"/>
                    </a:lnTo>
                    <a:lnTo>
                      <a:pt x="42374" y="32233"/>
                    </a:lnTo>
                    <a:lnTo>
                      <a:pt x="42857" y="31267"/>
                    </a:lnTo>
                    <a:lnTo>
                      <a:pt x="43340" y="30362"/>
                    </a:lnTo>
                    <a:lnTo>
                      <a:pt x="43702" y="29396"/>
                    </a:lnTo>
                    <a:lnTo>
                      <a:pt x="44064" y="28430"/>
                    </a:lnTo>
                    <a:lnTo>
                      <a:pt x="44366" y="27465"/>
                    </a:lnTo>
                    <a:lnTo>
                      <a:pt x="44668" y="26439"/>
                    </a:lnTo>
                    <a:lnTo>
                      <a:pt x="44849" y="25473"/>
                    </a:lnTo>
                    <a:lnTo>
                      <a:pt x="45030" y="24447"/>
                    </a:lnTo>
                    <a:lnTo>
                      <a:pt x="45151" y="23420"/>
                    </a:lnTo>
                    <a:lnTo>
                      <a:pt x="45211" y="22455"/>
                    </a:lnTo>
                    <a:lnTo>
                      <a:pt x="45271" y="21429"/>
                    </a:lnTo>
                    <a:lnTo>
                      <a:pt x="45211" y="20402"/>
                    </a:lnTo>
                    <a:lnTo>
                      <a:pt x="45151" y="19376"/>
                    </a:lnTo>
                    <a:lnTo>
                      <a:pt x="45030" y="18350"/>
                    </a:lnTo>
                    <a:lnTo>
                      <a:pt x="44849" y="17324"/>
                    </a:lnTo>
                    <a:lnTo>
                      <a:pt x="44668" y="16358"/>
                    </a:lnTo>
                    <a:lnTo>
                      <a:pt x="44366" y="15332"/>
                    </a:lnTo>
                    <a:lnTo>
                      <a:pt x="44064" y="14366"/>
                    </a:lnTo>
                    <a:lnTo>
                      <a:pt x="43762" y="13461"/>
                    </a:lnTo>
                    <a:lnTo>
                      <a:pt x="43340" y="12495"/>
                    </a:lnTo>
                    <a:lnTo>
                      <a:pt x="42917" y="11590"/>
                    </a:lnTo>
                    <a:lnTo>
                      <a:pt x="42435" y="10684"/>
                    </a:lnTo>
                    <a:lnTo>
                      <a:pt x="41891" y="9779"/>
                    </a:lnTo>
                    <a:lnTo>
                      <a:pt x="41348" y="8934"/>
                    </a:lnTo>
                    <a:lnTo>
                      <a:pt x="40744" y="8149"/>
                    </a:lnTo>
                    <a:lnTo>
                      <a:pt x="40080" y="7364"/>
                    </a:lnTo>
                    <a:lnTo>
                      <a:pt x="39416" y="6580"/>
                    </a:lnTo>
                    <a:lnTo>
                      <a:pt x="38692" y="5855"/>
                    </a:lnTo>
                    <a:lnTo>
                      <a:pt x="37907" y="5131"/>
                    </a:lnTo>
                    <a:lnTo>
                      <a:pt x="37123" y="4467"/>
                    </a:lnTo>
                    <a:lnTo>
                      <a:pt x="36278" y="3863"/>
                    </a:lnTo>
                    <a:lnTo>
                      <a:pt x="35433" y="3260"/>
                    </a:lnTo>
                    <a:lnTo>
                      <a:pt x="34467" y="2717"/>
                    </a:lnTo>
                    <a:lnTo>
                      <a:pt x="33561" y="2234"/>
                    </a:lnTo>
                    <a:lnTo>
                      <a:pt x="32596" y="1811"/>
                    </a:lnTo>
                    <a:lnTo>
                      <a:pt x="31569" y="1389"/>
                    </a:lnTo>
                    <a:lnTo>
                      <a:pt x="30483" y="1026"/>
                    </a:lnTo>
                    <a:lnTo>
                      <a:pt x="29396" y="725"/>
                    </a:lnTo>
                    <a:lnTo>
                      <a:pt x="28310" y="483"/>
                    </a:lnTo>
                    <a:lnTo>
                      <a:pt x="27163" y="242"/>
                    </a:lnTo>
                    <a:lnTo>
                      <a:pt x="26016" y="121"/>
                    </a:lnTo>
                    <a:lnTo>
                      <a:pt x="24809" y="0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0"/>
              <p:cNvSpPr/>
              <p:nvPr/>
            </p:nvSpPr>
            <p:spPr>
              <a:xfrm>
                <a:off x="2006699" y="2253125"/>
                <a:ext cx="1131800" cy="1088025"/>
              </a:xfrm>
              <a:custGeom>
                <a:avLst/>
                <a:gdLst/>
                <a:ahLst/>
                <a:cxnLst/>
                <a:rect l="l" t="t" r="r" b="b"/>
                <a:pathLst>
                  <a:path w="45272" h="43521" extrusionOk="0">
                    <a:moveTo>
                      <a:pt x="21187" y="2777"/>
                    </a:moveTo>
                    <a:lnTo>
                      <a:pt x="22213" y="2837"/>
                    </a:lnTo>
                    <a:lnTo>
                      <a:pt x="23239" y="2958"/>
                    </a:lnTo>
                    <a:lnTo>
                      <a:pt x="24145" y="3199"/>
                    </a:lnTo>
                    <a:lnTo>
                      <a:pt x="25050" y="3441"/>
                    </a:lnTo>
                    <a:lnTo>
                      <a:pt x="25956" y="3803"/>
                    </a:lnTo>
                    <a:lnTo>
                      <a:pt x="26740" y="4286"/>
                    </a:lnTo>
                    <a:lnTo>
                      <a:pt x="27525" y="4769"/>
                    </a:lnTo>
                    <a:lnTo>
                      <a:pt x="28310" y="5312"/>
                    </a:lnTo>
                    <a:lnTo>
                      <a:pt x="28974" y="5916"/>
                    </a:lnTo>
                    <a:lnTo>
                      <a:pt x="29698" y="6580"/>
                    </a:lnTo>
                    <a:lnTo>
                      <a:pt x="30302" y="7304"/>
                    </a:lnTo>
                    <a:lnTo>
                      <a:pt x="30905" y="8028"/>
                    </a:lnTo>
                    <a:lnTo>
                      <a:pt x="31449" y="8873"/>
                    </a:lnTo>
                    <a:lnTo>
                      <a:pt x="31992" y="9658"/>
                    </a:lnTo>
                    <a:lnTo>
                      <a:pt x="32475" y="10564"/>
                    </a:lnTo>
                    <a:lnTo>
                      <a:pt x="32958" y="11409"/>
                    </a:lnTo>
                    <a:lnTo>
                      <a:pt x="33380" y="12314"/>
                    </a:lnTo>
                    <a:lnTo>
                      <a:pt x="33742" y="13280"/>
                    </a:lnTo>
                    <a:lnTo>
                      <a:pt x="34467" y="15151"/>
                    </a:lnTo>
                    <a:lnTo>
                      <a:pt x="35010" y="17143"/>
                    </a:lnTo>
                    <a:lnTo>
                      <a:pt x="35493" y="19074"/>
                    </a:lnTo>
                    <a:lnTo>
                      <a:pt x="35855" y="20946"/>
                    </a:lnTo>
                    <a:lnTo>
                      <a:pt x="36096" y="22757"/>
                    </a:lnTo>
                    <a:lnTo>
                      <a:pt x="36217" y="24447"/>
                    </a:lnTo>
                    <a:lnTo>
                      <a:pt x="36277" y="26076"/>
                    </a:lnTo>
                    <a:lnTo>
                      <a:pt x="36217" y="27404"/>
                    </a:lnTo>
                    <a:lnTo>
                      <a:pt x="36157" y="28732"/>
                    </a:lnTo>
                    <a:lnTo>
                      <a:pt x="35976" y="30060"/>
                    </a:lnTo>
                    <a:lnTo>
                      <a:pt x="35734" y="31328"/>
                    </a:lnTo>
                    <a:lnTo>
                      <a:pt x="35372" y="32595"/>
                    </a:lnTo>
                    <a:lnTo>
                      <a:pt x="34889" y="33803"/>
                    </a:lnTo>
                    <a:lnTo>
                      <a:pt x="34587" y="34406"/>
                    </a:lnTo>
                    <a:lnTo>
                      <a:pt x="34286" y="35010"/>
                    </a:lnTo>
                    <a:lnTo>
                      <a:pt x="33923" y="35553"/>
                    </a:lnTo>
                    <a:lnTo>
                      <a:pt x="33561" y="36157"/>
                    </a:lnTo>
                    <a:lnTo>
                      <a:pt x="33139" y="36640"/>
                    </a:lnTo>
                    <a:lnTo>
                      <a:pt x="32716" y="37183"/>
                    </a:lnTo>
                    <a:lnTo>
                      <a:pt x="32233" y="37666"/>
                    </a:lnTo>
                    <a:lnTo>
                      <a:pt x="31690" y="38088"/>
                    </a:lnTo>
                    <a:lnTo>
                      <a:pt x="31207" y="38511"/>
                    </a:lnTo>
                    <a:lnTo>
                      <a:pt x="30603" y="38873"/>
                    </a:lnTo>
                    <a:lnTo>
                      <a:pt x="30060" y="39235"/>
                    </a:lnTo>
                    <a:lnTo>
                      <a:pt x="29457" y="39537"/>
                    </a:lnTo>
                    <a:lnTo>
                      <a:pt x="28853" y="39839"/>
                    </a:lnTo>
                    <a:lnTo>
                      <a:pt x="28189" y="40080"/>
                    </a:lnTo>
                    <a:lnTo>
                      <a:pt x="27585" y="40261"/>
                    </a:lnTo>
                    <a:lnTo>
                      <a:pt x="26921" y="40442"/>
                    </a:lnTo>
                    <a:lnTo>
                      <a:pt x="26257" y="40563"/>
                    </a:lnTo>
                    <a:lnTo>
                      <a:pt x="25594" y="40684"/>
                    </a:lnTo>
                    <a:lnTo>
                      <a:pt x="24930" y="40744"/>
                    </a:lnTo>
                    <a:lnTo>
                      <a:pt x="23239" y="40744"/>
                    </a:lnTo>
                    <a:lnTo>
                      <a:pt x="22274" y="40623"/>
                    </a:lnTo>
                    <a:lnTo>
                      <a:pt x="21368" y="40382"/>
                    </a:lnTo>
                    <a:lnTo>
                      <a:pt x="20463" y="40141"/>
                    </a:lnTo>
                    <a:lnTo>
                      <a:pt x="19618" y="39778"/>
                    </a:lnTo>
                    <a:lnTo>
                      <a:pt x="18773" y="39356"/>
                    </a:lnTo>
                    <a:lnTo>
                      <a:pt x="17988" y="38873"/>
                    </a:lnTo>
                    <a:lnTo>
                      <a:pt x="17203" y="38330"/>
                    </a:lnTo>
                    <a:lnTo>
                      <a:pt x="16479" y="37726"/>
                    </a:lnTo>
                    <a:lnTo>
                      <a:pt x="15815" y="37062"/>
                    </a:lnTo>
                    <a:lnTo>
                      <a:pt x="15151" y="36338"/>
                    </a:lnTo>
                    <a:lnTo>
                      <a:pt x="14547" y="35613"/>
                    </a:lnTo>
                    <a:lnTo>
                      <a:pt x="14004" y="34829"/>
                    </a:lnTo>
                    <a:lnTo>
                      <a:pt x="13401" y="33984"/>
                    </a:lnTo>
                    <a:lnTo>
                      <a:pt x="12918" y="33139"/>
                    </a:lnTo>
                    <a:lnTo>
                      <a:pt x="12435" y="32233"/>
                    </a:lnTo>
                    <a:lnTo>
                      <a:pt x="12012" y="31328"/>
                    </a:lnTo>
                    <a:lnTo>
                      <a:pt x="11590" y="30362"/>
                    </a:lnTo>
                    <a:lnTo>
                      <a:pt x="10805" y="28430"/>
                    </a:lnTo>
                    <a:lnTo>
                      <a:pt x="10201" y="26499"/>
                    </a:lnTo>
                    <a:lnTo>
                      <a:pt x="9719" y="24507"/>
                    </a:lnTo>
                    <a:lnTo>
                      <a:pt x="9296" y="22515"/>
                    </a:lnTo>
                    <a:lnTo>
                      <a:pt x="9055" y="20584"/>
                    </a:lnTo>
                    <a:lnTo>
                      <a:pt x="8873" y="18712"/>
                    </a:lnTo>
                    <a:lnTo>
                      <a:pt x="8813" y="16962"/>
                    </a:lnTo>
                    <a:lnTo>
                      <a:pt x="8873" y="15513"/>
                    </a:lnTo>
                    <a:lnTo>
                      <a:pt x="8994" y="14065"/>
                    </a:lnTo>
                    <a:lnTo>
                      <a:pt x="9236" y="12616"/>
                    </a:lnTo>
                    <a:lnTo>
                      <a:pt x="9417" y="11891"/>
                    </a:lnTo>
                    <a:lnTo>
                      <a:pt x="9598" y="11167"/>
                    </a:lnTo>
                    <a:lnTo>
                      <a:pt x="9839" y="10443"/>
                    </a:lnTo>
                    <a:lnTo>
                      <a:pt x="10141" y="9779"/>
                    </a:lnTo>
                    <a:lnTo>
                      <a:pt x="10443" y="9055"/>
                    </a:lnTo>
                    <a:lnTo>
                      <a:pt x="10865" y="8391"/>
                    </a:lnTo>
                    <a:lnTo>
                      <a:pt x="11288" y="7787"/>
                    </a:lnTo>
                    <a:lnTo>
                      <a:pt x="11831" y="7123"/>
                    </a:lnTo>
                    <a:lnTo>
                      <a:pt x="12374" y="6519"/>
                    </a:lnTo>
                    <a:lnTo>
                      <a:pt x="13038" y="5916"/>
                    </a:lnTo>
                    <a:lnTo>
                      <a:pt x="13883" y="5191"/>
                    </a:lnTo>
                    <a:lnTo>
                      <a:pt x="14789" y="4588"/>
                    </a:lnTo>
                    <a:lnTo>
                      <a:pt x="15755" y="4045"/>
                    </a:lnTo>
                    <a:lnTo>
                      <a:pt x="16781" y="3622"/>
                    </a:lnTo>
                    <a:lnTo>
                      <a:pt x="17867" y="3260"/>
                    </a:lnTo>
                    <a:lnTo>
                      <a:pt x="18954" y="3018"/>
                    </a:lnTo>
                    <a:lnTo>
                      <a:pt x="20040" y="2837"/>
                    </a:lnTo>
                    <a:lnTo>
                      <a:pt x="21187" y="2777"/>
                    </a:lnTo>
                    <a:close/>
                    <a:moveTo>
                      <a:pt x="22274" y="0"/>
                    </a:moveTo>
                    <a:lnTo>
                      <a:pt x="21006" y="121"/>
                    </a:lnTo>
                    <a:lnTo>
                      <a:pt x="19799" y="242"/>
                    </a:lnTo>
                    <a:lnTo>
                      <a:pt x="18592" y="423"/>
                    </a:lnTo>
                    <a:lnTo>
                      <a:pt x="17384" y="725"/>
                    </a:lnTo>
                    <a:lnTo>
                      <a:pt x="16238" y="1026"/>
                    </a:lnTo>
                    <a:lnTo>
                      <a:pt x="15151" y="1328"/>
                    </a:lnTo>
                    <a:lnTo>
                      <a:pt x="14065" y="1751"/>
                    </a:lnTo>
                    <a:lnTo>
                      <a:pt x="12978" y="2234"/>
                    </a:lnTo>
                    <a:lnTo>
                      <a:pt x="11952" y="2717"/>
                    </a:lnTo>
                    <a:lnTo>
                      <a:pt x="10986" y="3260"/>
                    </a:lnTo>
                    <a:lnTo>
                      <a:pt x="10020" y="3803"/>
                    </a:lnTo>
                    <a:lnTo>
                      <a:pt x="9115" y="4467"/>
                    </a:lnTo>
                    <a:lnTo>
                      <a:pt x="8270" y="5131"/>
                    </a:lnTo>
                    <a:lnTo>
                      <a:pt x="7425" y="5795"/>
                    </a:lnTo>
                    <a:lnTo>
                      <a:pt x="6580" y="6580"/>
                    </a:lnTo>
                    <a:lnTo>
                      <a:pt x="5855" y="7304"/>
                    </a:lnTo>
                    <a:lnTo>
                      <a:pt x="5131" y="8149"/>
                    </a:lnTo>
                    <a:lnTo>
                      <a:pt x="4467" y="8994"/>
                    </a:lnTo>
                    <a:lnTo>
                      <a:pt x="3803" y="9839"/>
                    </a:lnTo>
                    <a:lnTo>
                      <a:pt x="3260" y="10745"/>
                    </a:lnTo>
                    <a:lnTo>
                      <a:pt x="2717" y="11650"/>
                    </a:lnTo>
                    <a:lnTo>
                      <a:pt x="2173" y="12616"/>
                    </a:lnTo>
                    <a:lnTo>
                      <a:pt x="1751" y="13582"/>
                    </a:lnTo>
                    <a:lnTo>
                      <a:pt x="1328" y="14608"/>
                    </a:lnTo>
                    <a:lnTo>
                      <a:pt x="1026" y="15574"/>
                    </a:lnTo>
                    <a:lnTo>
                      <a:pt x="725" y="16660"/>
                    </a:lnTo>
                    <a:lnTo>
                      <a:pt x="483" y="17686"/>
                    </a:lnTo>
                    <a:lnTo>
                      <a:pt x="302" y="18773"/>
                    </a:lnTo>
                    <a:lnTo>
                      <a:pt x="121" y="19859"/>
                    </a:lnTo>
                    <a:lnTo>
                      <a:pt x="61" y="20946"/>
                    </a:lnTo>
                    <a:lnTo>
                      <a:pt x="0" y="22032"/>
                    </a:lnTo>
                    <a:lnTo>
                      <a:pt x="61" y="22998"/>
                    </a:lnTo>
                    <a:lnTo>
                      <a:pt x="121" y="23964"/>
                    </a:lnTo>
                    <a:lnTo>
                      <a:pt x="242" y="24930"/>
                    </a:lnTo>
                    <a:lnTo>
                      <a:pt x="363" y="25895"/>
                    </a:lnTo>
                    <a:lnTo>
                      <a:pt x="604" y="26861"/>
                    </a:lnTo>
                    <a:lnTo>
                      <a:pt x="845" y="27827"/>
                    </a:lnTo>
                    <a:lnTo>
                      <a:pt x="1147" y="28732"/>
                    </a:lnTo>
                    <a:lnTo>
                      <a:pt x="1449" y="29698"/>
                    </a:lnTo>
                    <a:lnTo>
                      <a:pt x="1811" y="30603"/>
                    </a:lnTo>
                    <a:lnTo>
                      <a:pt x="2234" y="31509"/>
                    </a:lnTo>
                    <a:lnTo>
                      <a:pt x="2717" y="32414"/>
                    </a:lnTo>
                    <a:lnTo>
                      <a:pt x="3199" y="33320"/>
                    </a:lnTo>
                    <a:lnTo>
                      <a:pt x="3803" y="34165"/>
                    </a:lnTo>
                    <a:lnTo>
                      <a:pt x="4346" y="35010"/>
                    </a:lnTo>
                    <a:lnTo>
                      <a:pt x="5010" y="35795"/>
                    </a:lnTo>
                    <a:lnTo>
                      <a:pt x="5674" y="36579"/>
                    </a:lnTo>
                    <a:lnTo>
                      <a:pt x="6399" y="37364"/>
                    </a:lnTo>
                    <a:lnTo>
                      <a:pt x="7183" y="38088"/>
                    </a:lnTo>
                    <a:lnTo>
                      <a:pt x="7968" y="38752"/>
                    </a:lnTo>
                    <a:lnTo>
                      <a:pt x="8813" y="39416"/>
                    </a:lnTo>
                    <a:lnTo>
                      <a:pt x="9719" y="40020"/>
                    </a:lnTo>
                    <a:lnTo>
                      <a:pt x="10624" y="40563"/>
                    </a:lnTo>
                    <a:lnTo>
                      <a:pt x="11590" y="41106"/>
                    </a:lnTo>
                    <a:lnTo>
                      <a:pt x="12616" y="41589"/>
                    </a:lnTo>
                    <a:lnTo>
                      <a:pt x="13702" y="42012"/>
                    </a:lnTo>
                    <a:lnTo>
                      <a:pt x="14789" y="42374"/>
                    </a:lnTo>
                    <a:lnTo>
                      <a:pt x="15936" y="42736"/>
                    </a:lnTo>
                    <a:lnTo>
                      <a:pt x="17083" y="42978"/>
                    </a:lnTo>
                    <a:lnTo>
                      <a:pt x="18290" y="43219"/>
                    </a:lnTo>
                    <a:lnTo>
                      <a:pt x="19557" y="43340"/>
                    </a:lnTo>
                    <a:lnTo>
                      <a:pt x="20825" y="43460"/>
                    </a:lnTo>
                    <a:lnTo>
                      <a:pt x="22213" y="43521"/>
                    </a:lnTo>
                    <a:lnTo>
                      <a:pt x="23541" y="43460"/>
                    </a:lnTo>
                    <a:lnTo>
                      <a:pt x="24869" y="43340"/>
                    </a:lnTo>
                    <a:lnTo>
                      <a:pt x="26197" y="43219"/>
                    </a:lnTo>
                    <a:lnTo>
                      <a:pt x="27404" y="42978"/>
                    </a:lnTo>
                    <a:lnTo>
                      <a:pt x="28612" y="42676"/>
                    </a:lnTo>
                    <a:lnTo>
                      <a:pt x="29819" y="42374"/>
                    </a:lnTo>
                    <a:lnTo>
                      <a:pt x="30966" y="42012"/>
                    </a:lnTo>
                    <a:lnTo>
                      <a:pt x="32052" y="41529"/>
                    </a:lnTo>
                    <a:lnTo>
                      <a:pt x="33078" y="41046"/>
                    </a:lnTo>
                    <a:lnTo>
                      <a:pt x="34104" y="40503"/>
                    </a:lnTo>
                    <a:lnTo>
                      <a:pt x="35070" y="39959"/>
                    </a:lnTo>
                    <a:lnTo>
                      <a:pt x="35976" y="39356"/>
                    </a:lnTo>
                    <a:lnTo>
                      <a:pt x="36881" y="38692"/>
                    </a:lnTo>
                    <a:lnTo>
                      <a:pt x="37726" y="37968"/>
                    </a:lnTo>
                    <a:lnTo>
                      <a:pt x="38511" y="37243"/>
                    </a:lnTo>
                    <a:lnTo>
                      <a:pt x="39296" y="36459"/>
                    </a:lnTo>
                    <a:lnTo>
                      <a:pt x="39959" y="35674"/>
                    </a:lnTo>
                    <a:lnTo>
                      <a:pt x="40623" y="34829"/>
                    </a:lnTo>
                    <a:lnTo>
                      <a:pt x="41287" y="33984"/>
                    </a:lnTo>
                    <a:lnTo>
                      <a:pt x="41831" y="33139"/>
                    </a:lnTo>
                    <a:lnTo>
                      <a:pt x="42374" y="32233"/>
                    </a:lnTo>
                    <a:lnTo>
                      <a:pt x="42857" y="31267"/>
                    </a:lnTo>
                    <a:lnTo>
                      <a:pt x="43340" y="30362"/>
                    </a:lnTo>
                    <a:lnTo>
                      <a:pt x="43762" y="29396"/>
                    </a:lnTo>
                    <a:lnTo>
                      <a:pt x="44064" y="28430"/>
                    </a:lnTo>
                    <a:lnTo>
                      <a:pt x="44366" y="27465"/>
                    </a:lnTo>
                    <a:lnTo>
                      <a:pt x="44668" y="26439"/>
                    </a:lnTo>
                    <a:lnTo>
                      <a:pt x="44849" y="25473"/>
                    </a:lnTo>
                    <a:lnTo>
                      <a:pt x="45030" y="24447"/>
                    </a:lnTo>
                    <a:lnTo>
                      <a:pt x="45151" y="23420"/>
                    </a:lnTo>
                    <a:lnTo>
                      <a:pt x="45211" y="22455"/>
                    </a:lnTo>
                    <a:lnTo>
                      <a:pt x="45271" y="21429"/>
                    </a:lnTo>
                    <a:lnTo>
                      <a:pt x="45211" y="20402"/>
                    </a:lnTo>
                    <a:lnTo>
                      <a:pt x="45151" y="19376"/>
                    </a:lnTo>
                    <a:lnTo>
                      <a:pt x="45030" y="18350"/>
                    </a:lnTo>
                    <a:lnTo>
                      <a:pt x="44849" y="17324"/>
                    </a:lnTo>
                    <a:lnTo>
                      <a:pt x="44668" y="16358"/>
                    </a:lnTo>
                    <a:lnTo>
                      <a:pt x="44366" y="15332"/>
                    </a:lnTo>
                    <a:lnTo>
                      <a:pt x="44064" y="14366"/>
                    </a:lnTo>
                    <a:lnTo>
                      <a:pt x="43762" y="13461"/>
                    </a:lnTo>
                    <a:lnTo>
                      <a:pt x="43340" y="12495"/>
                    </a:lnTo>
                    <a:lnTo>
                      <a:pt x="42917" y="11590"/>
                    </a:lnTo>
                    <a:lnTo>
                      <a:pt x="42434" y="10684"/>
                    </a:lnTo>
                    <a:lnTo>
                      <a:pt x="41891" y="9779"/>
                    </a:lnTo>
                    <a:lnTo>
                      <a:pt x="41348" y="8934"/>
                    </a:lnTo>
                    <a:lnTo>
                      <a:pt x="40744" y="8149"/>
                    </a:lnTo>
                    <a:lnTo>
                      <a:pt x="40080" y="7364"/>
                    </a:lnTo>
                    <a:lnTo>
                      <a:pt x="39416" y="6580"/>
                    </a:lnTo>
                    <a:lnTo>
                      <a:pt x="38692" y="5855"/>
                    </a:lnTo>
                    <a:lnTo>
                      <a:pt x="37907" y="5131"/>
                    </a:lnTo>
                    <a:lnTo>
                      <a:pt x="37122" y="4467"/>
                    </a:lnTo>
                    <a:lnTo>
                      <a:pt x="36277" y="3863"/>
                    </a:lnTo>
                    <a:lnTo>
                      <a:pt x="35432" y="3260"/>
                    </a:lnTo>
                    <a:lnTo>
                      <a:pt x="34527" y="2717"/>
                    </a:lnTo>
                    <a:lnTo>
                      <a:pt x="33561" y="2234"/>
                    </a:lnTo>
                    <a:lnTo>
                      <a:pt x="32595" y="1811"/>
                    </a:lnTo>
                    <a:lnTo>
                      <a:pt x="31569" y="1389"/>
                    </a:lnTo>
                    <a:lnTo>
                      <a:pt x="30483" y="1026"/>
                    </a:lnTo>
                    <a:lnTo>
                      <a:pt x="29457" y="725"/>
                    </a:lnTo>
                    <a:lnTo>
                      <a:pt x="28310" y="483"/>
                    </a:lnTo>
                    <a:lnTo>
                      <a:pt x="27163" y="242"/>
                    </a:lnTo>
                    <a:lnTo>
                      <a:pt x="26016" y="121"/>
                    </a:lnTo>
                    <a:lnTo>
                      <a:pt x="24809" y="0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0"/>
              <p:cNvSpPr/>
              <p:nvPr/>
            </p:nvSpPr>
            <p:spPr>
              <a:xfrm>
                <a:off x="247173" y="1738550"/>
                <a:ext cx="1659950" cy="1681075"/>
              </a:xfrm>
              <a:custGeom>
                <a:avLst/>
                <a:gdLst/>
                <a:ahLst/>
                <a:cxnLst/>
                <a:rect l="l" t="t" r="r" b="b"/>
                <a:pathLst>
                  <a:path w="66398" h="67243" extrusionOk="0">
                    <a:moveTo>
                      <a:pt x="36881" y="0"/>
                    </a:moveTo>
                    <a:lnTo>
                      <a:pt x="34708" y="61"/>
                    </a:lnTo>
                    <a:lnTo>
                      <a:pt x="32656" y="181"/>
                    </a:lnTo>
                    <a:lnTo>
                      <a:pt x="30603" y="423"/>
                    </a:lnTo>
                    <a:lnTo>
                      <a:pt x="28611" y="725"/>
                    </a:lnTo>
                    <a:lnTo>
                      <a:pt x="26680" y="1147"/>
                    </a:lnTo>
                    <a:lnTo>
                      <a:pt x="24809" y="1630"/>
                    </a:lnTo>
                    <a:lnTo>
                      <a:pt x="23058" y="2234"/>
                    </a:lnTo>
                    <a:lnTo>
                      <a:pt x="21308" y="2837"/>
                    </a:lnTo>
                    <a:lnTo>
                      <a:pt x="19618" y="3561"/>
                    </a:lnTo>
                    <a:lnTo>
                      <a:pt x="17988" y="4346"/>
                    </a:lnTo>
                    <a:lnTo>
                      <a:pt x="16479" y="5191"/>
                    </a:lnTo>
                    <a:lnTo>
                      <a:pt x="14970" y="6157"/>
                    </a:lnTo>
                    <a:lnTo>
                      <a:pt x="13581" y="7123"/>
                    </a:lnTo>
                    <a:lnTo>
                      <a:pt x="12193" y="8149"/>
                    </a:lnTo>
                    <a:lnTo>
                      <a:pt x="10926" y="9296"/>
                    </a:lnTo>
                    <a:lnTo>
                      <a:pt x="9718" y="10443"/>
                    </a:lnTo>
                    <a:lnTo>
                      <a:pt x="8571" y="11650"/>
                    </a:lnTo>
                    <a:lnTo>
                      <a:pt x="7485" y="12917"/>
                    </a:lnTo>
                    <a:lnTo>
                      <a:pt x="6459" y="14245"/>
                    </a:lnTo>
                    <a:lnTo>
                      <a:pt x="5493" y="15573"/>
                    </a:lnTo>
                    <a:lnTo>
                      <a:pt x="4648" y="16962"/>
                    </a:lnTo>
                    <a:lnTo>
                      <a:pt x="3863" y="18410"/>
                    </a:lnTo>
                    <a:lnTo>
                      <a:pt x="3139" y="19859"/>
                    </a:lnTo>
                    <a:lnTo>
                      <a:pt x="2475" y="21368"/>
                    </a:lnTo>
                    <a:lnTo>
                      <a:pt x="1871" y="22877"/>
                    </a:lnTo>
                    <a:lnTo>
                      <a:pt x="1388" y="24446"/>
                    </a:lnTo>
                    <a:lnTo>
                      <a:pt x="966" y="26016"/>
                    </a:lnTo>
                    <a:lnTo>
                      <a:pt x="604" y="27585"/>
                    </a:lnTo>
                    <a:lnTo>
                      <a:pt x="362" y="29215"/>
                    </a:lnTo>
                    <a:lnTo>
                      <a:pt x="121" y="30845"/>
                    </a:lnTo>
                    <a:lnTo>
                      <a:pt x="0" y="32474"/>
                    </a:lnTo>
                    <a:lnTo>
                      <a:pt x="0" y="34165"/>
                    </a:lnTo>
                    <a:lnTo>
                      <a:pt x="0" y="35553"/>
                    </a:lnTo>
                    <a:lnTo>
                      <a:pt x="121" y="36941"/>
                    </a:lnTo>
                    <a:lnTo>
                      <a:pt x="242" y="38330"/>
                    </a:lnTo>
                    <a:lnTo>
                      <a:pt x="423" y="39718"/>
                    </a:lnTo>
                    <a:lnTo>
                      <a:pt x="725" y="41167"/>
                    </a:lnTo>
                    <a:lnTo>
                      <a:pt x="1026" y="42615"/>
                    </a:lnTo>
                    <a:lnTo>
                      <a:pt x="1449" y="44003"/>
                    </a:lnTo>
                    <a:lnTo>
                      <a:pt x="1871" y="45452"/>
                    </a:lnTo>
                    <a:lnTo>
                      <a:pt x="2415" y="46840"/>
                    </a:lnTo>
                    <a:lnTo>
                      <a:pt x="2958" y="48229"/>
                    </a:lnTo>
                    <a:lnTo>
                      <a:pt x="3622" y="49617"/>
                    </a:lnTo>
                    <a:lnTo>
                      <a:pt x="4346" y="51005"/>
                    </a:lnTo>
                    <a:lnTo>
                      <a:pt x="5131" y="52333"/>
                    </a:lnTo>
                    <a:lnTo>
                      <a:pt x="5976" y="53661"/>
                    </a:lnTo>
                    <a:lnTo>
                      <a:pt x="6942" y="54929"/>
                    </a:lnTo>
                    <a:lnTo>
                      <a:pt x="7907" y="56136"/>
                    </a:lnTo>
                    <a:lnTo>
                      <a:pt x="8994" y="57343"/>
                    </a:lnTo>
                    <a:lnTo>
                      <a:pt x="10141" y="58430"/>
                    </a:lnTo>
                    <a:lnTo>
                      <a:pt x="11408" y="59577"/>
                    </a:lnTo>
                    <a:lnTo>
                      <a:pt x="12676" y="60603"/>
                    </a:lnTo>
                    <a:lnTo>
                      <a:pt x="14064" y="61569"/>
                    </a:lnTo>
                    <a:lnTo>
                      <a:pt x="15513" y="62474"/>
                    </a:lnTo>
                    <a:lnTo>
                      <a:pt x="17082" y="63319"/>
                    </a:lnTo>
                    <a:lnTo>
                      <a:pt x="18712" y="64104"/>
                    </a:lnTo>
                    <a:lnTo>
                      <a:pt x="20402" y="64768"/>
                    </a:lnTo>
                    <a:lnTo>
                      <a:pt x="22213" y="65432"/>
                    </a:lnTo>
                    <a:lnTo>
                      <a:pt x="24084" y="65915"/>
                    </a:lnTo>
                    <a:lnTo>
                      <a:pt x="26076" y="66397"/>
                    </a:lnTo>
                    <a:lnTo>
                      <a:pt x="28068" y="66760"/>
                    </a:lnTo>
                    <a:lnTo>
                      <a:pt x="30241" y="67001"/>
                    </a:lnTo>
                    <a:lnTo>
                      <a:pt x="32475" y="67182"/>
                    </a:lnTo>
                    <a:lnTo>
                      <a:pt x="34768" y="67243"/>
                    </a:lnTo>
                    <a:lnTo>
                      <a:pt x="36639" y="67182"/>
                    </a:lnTo>
                    <a:lnTo>
                      <a:pt x="38511" y="67061"/>
                    </a:lnTo>
                    <a:lnTo>
                      <a:pt x="40382" y="66941"/>
                    </a:lnTo>
                    <a:lnTo>
                      <a:pt x="42193" y="66760"/>
                    </a:lnTo>
                    <a:lnTo>
                      <a:pt x="45935" y="66277"/>
                    </a:lnTo>
                    <a:lnTo>
                      <a:pt x="49859" y="65673"/>
                    </a:lnTo>
                    <a:lnTo>
                      <a:pt x="62897" y="62655"/>
                    </a:lnTo>
                    <a:lnTo>
                      <a:pt x="62897" y="51488"/>
                    </a:lnTo>
                    <a:lnTo>
                      <a:pt x="62957" y="49255"/>
                    </a:lnTo>
                    <a:lnTo>
                      <a:pt x="63078" y="47142"/>
                    </a:lnTo>
                    <a:lnTo>
                      <a:pt x="63198" y="46659"/>
                    </a:lnTo>
                    <a:lnTo>
                      <a:pt x="63379" y="46297"/>
                    </a:lnTo>
                    <a:lnTo>
                      <a:pt x="63621" y="45995"/>
                    </a:lnTo>
                    <a:lnTo>
                      <a:pt x="63983" y="45633"/>
                    </a:lnTo>
                    <a:lnTo>
                      <a:pt x="66398" y="43400"/>
                    </a:lnTo>
                    <a:lnTo>
                      <a:pt x="47022" y="43400"/>
                    </a:lnTo>
                    <a:lnTo>
                      <a:pt x="39718" y="47323"/>
                    </a:lnTo>
                    <a:lnTo>
                      <a:pt x="53480" y="46599"/>
                    </a:lnTo>
                    <a:lnTo>
                      <a:pt x="53480" y="61267"/>
                    </a:lnTo>
                    <a:lnTo>
                      <a:pt x="51368" y="62112"/>
                    </a:lnTo>
                    <a:lnTo>
                      <a:pt x="50160" y="62474"/>
                    </a:lnTo>
                    <a:lnTo>
                      <a:pt x="48893" y="62836"/>
                    </a:lnTo>
                    <a:lnTo>
                      <a:pt x="47444" y="63138"/>
                    </a:lnTo>
                    <a:lnTo>
                      <a:pt x="45814" y="63379"/>
                    </a:lnTo>
                    <a:lnTo>
                      <a:pt x="43943" y="63500"/>
                    </a:lnTo>
                    <a:lnTo>
                      <a:pt x="41891" y="63561"/>
                    </a:lnTo>
                    <a:lnTo>
                      <a:pt x="40080" y="63500"/>
                    </a:lnTo>
                    <a:lnTo>
                      <a:pt x="38269" y="63379"/>
                    </a:lnTo>
                    <a:lnTo>
                      <a:pt x="36519" y="63138"/>
                    </a:lnTo>
                    <a:lnTo>
                      <a:pt x="34768" y="62836"/>
                    </a:lnTo>
                    <a:lnTo>
                      <a:pt x="33138" y="62414"/>
                    </a:lnTo>
                    <a:lnTo>
                      <a:pt x="31509" y="61931"/>
                    </a:lnTo>
                    <a:lnTo>
                      <a:pt x="29939" y="61388"/>
                    </a:lnTo>
                    <a:lnTo>
                      <a:pt x="28430" y="60784"/>
                    </a:lnTo>
                    <a:lnTo>
                      <a:pt x="26982" y="60060"/>
                    </a:lnTo>
                    <a:lnTo>
                      <a:pt x="25593" y="59275"/>
                    </a:lnTo>
                    <a:lnTo>
                      <a:pt x="24205" y="58430"/>
                    </a:lnTo>
                    <a:lnTo>
                      <a:pt x="22937" y="57524"/>
                    </a:lnTo>
                    <a:lnTo>
                      <a:pt x="21670" y="56559"/>
                    </a:lnTo>
                    <a:lnTo>
                      <a:pt x="20463" y="55532"/>
                    </a:lnTo>
                    <a:lnTo>
                      <a:pt x="19376" y="54446"/>
                    </a:lnTo>
                    <a:lnTo>
                      <a:pt x="18290" y="53359"/>
                    </a:lnTo>
                    <a:lnTo>
                      <a:pt x="17263" y="52152"/>
                    </a:lnTo>
                    <a:lnTo>
                      <a:pt x="16298" y="50945"/>
                    </a:lnTo>
                    <a:lnTo>
                      <a:pt x="15392" y="49617"/>
                    </a:lnTo>
                    <a:lnTo>
                      <a:pt x="14547" y="48349"/>
                    </a:lnTo>
                    <a:lnTo>
                      <a:pt x="13763" y="46961"/>
                    </a:lnTo>
                    <a:lnTo>
                      <a:pt x="13038" y="45573"/>
                    </a:lnTo>
                    <a:lnTo>
                      <a:pt x="12435" y="44124"/>
                    </a:lnTo>
                    <a:lnTo>
                      <a:pt x="11831" y="42676"/>
                    </a:lnTo>
                    <a:lnTo>
                      <a:pt x="11288" y="41167"/>
                    </a:lnTo>
                    <a:lnTo>
                      <a:pt x="10865" y="39657"/>
                    </a:lnTo>
                    <a:lnTo>
                      <a:pt x="10443" y="38148"/>
                    </a:lnTo>
                    <a:lnTo>
                      <a:pt x="10141" y="36579"/>
                    </a:lnTo>
                    <a:lnTo>
                      <a:pt x="9899" y="35010"/>
                    </a:lnTo>
                    <a:lnTo>
                      <a:pt x="9718" y="33440"/>
                    </a:lnTo>
                    <a:lnTo>
                      <a:pt x="9598" y="31811"/>
                    </a:lnTo>
                    <a:lnTo>
                      <a:pt x="9598" y="30241"/>
                    </a:lnTo>
                    <a:lnTo>
                      <a:pt x="9598" y="28732"/>
                    </a:lnTo>
                    <a:lnTo>
                      <a:pt x="9718" y="27283"/>
                    </a:lnTo>
                    <a:lnTo>
                      <a:pt x="9839" y="25895"/>
                    </a:lnTo>
                    <a:lnTo>
                      <a:pt x="10080" y="24507"/>
                    </a:lnTo>
                    <a:lnTo>
                      <a:pt x="10322" y="23119"/>
                    </a:lnTo>
                    <a:lnTo>
                      <a:pt x="10684" y="21791"/>
                    </a:lnTo>
                    <a:lnTo>
                      <a:pt x="11046" y="20523"/>
                    </a:lnTo>
                    <a:lnTo>
                      <a:pt x="11469" y="19255"/>
                    </a:lnTo>
                    <a:lnTo>
                      <a:pt x="12012" y="18048"/>
                    </a:lnTo>
                    <a:lnTo>
                      <a:pt x="12555" y="16901"/>
                    </a:lnTo>
                    <a:lnTo>
                      <a:pt x="13159" y="15754"/>
                    </a:lnTo>
                    <a:lnTo>
                      <a:pt x="13763" y="14668"/>
                    </a:lnTo>
                    <a:lnTo>
                      <a:pt x="14487" y="13642"/>
                    </a:lnTo>
                    <a:lnTo>
                      <a:pt x="15211" y="12616"/>
                    </a:lnTo>
                    <a:lnTo>
                      <a:pt x="15996" y="11710"/>
                    </a:lnTo>
                    <a:lnTo>
                      <a:pt x="16841" y="10744"/>
                    </a:lnTo>
                    <a:lnTo>
                      <a:pt x="17686" y="9899"/>
                    </a:lnTo>
                    <a:lnTo>
                      <a:pt x="18591" y="9115"/>
                    </a:lnTo>
                    <a:lnTo>
                      <a:pt x="19557" y="8330"/>
                    </a:lnTo>
                    <a:lnTo>
                      <a:pt x="20523" y="7606"/>
                    </a:lnTo>
                    <a:lnTo>
                      <a:pt x="21549" y="6942"/>
                    </a:lnTo>
                    <a:lnTo>
                      <a:pt x="22636" y="6338"/>
                    </a:lnTo>
                    <a:lnTo>
                      <a:pt x="23722" y="5734"/>
                    </a:lnTo>
                    <a:lnTo>
                      <a:pt x="24809" y="5252"/>
                    </a:lnTo>
                    <a:lnTo>
                      <a:pt x="26016" y="4829"/>
                    </a:lnTo>
                    <a:lnTo>
                      <a:pt x="27163" y="4407"/>
                    </a:lnTo>
                    <a:lnTo>
                      <a:pt x="28370" y="4044"/>
                    </a:lnTo>
                    <a:lnTo>
                      <a:pt x="29638" y="3803"/>
                    </a:lnTo>
                    <a:lnTo>
                      <a:pt x="30905" y="3561"/>
                    </a:lnTo>
                    <a:lnTo>
                      <a:pt x="32233" y="3441"/>
                    </a:lnTo>
                    <a:lnTo>
                      <a:pt x="33501" y="3320"/>
                    </a:lnTo>
                    <a:lnTo>
                      <a:pt x="34889" y="3320"/>
                    </a:lnTo>
                    <a:lnTo>
                      <a:pt x="36821" y="3380"/>
                    </a:lnTo>
                    <a:lnTo>
                      <a:pt x="38692" y="3561"/>
                    </a:lnTo>
                    <a:lnTo>
                      <a:pt x="40382" y="3803"/>
                    </a:lnTo>
                    <a:lnTo>
                      <a:pt x="42012" y="4225"/>
                    </a:lnTo>
                    <a:lnTo>
                      <a:pt x="43521" y="4648"/>
                    </a:lnTo>
                    <a:lnTo>
                      <a:pt x="44969" y="5191"/>
                    </a:lnTo>
                    <a:lnTo>
                      <a:pt x="46297" y="5795"/>
                    </a:lnTo>
                    <a:lnTo>
                      <a:pt x="47504" y="6459"/>
                    </a:lnTo>
                    <a:lnTo>
                      <a:pt x="48651" y="7123"/>
                    </a:lnTo>
                    <a:lnTo>
                      <a:pt x="49677" y="7847"/>
                    </a:lnTo>
                    <a:lnTo>
                      <a:pt x="50643" y="8571"/>
                    </a:lnTo>
                    <a:lnTo>
                      <a:pt x="51549" y="9235"/>
                    </a:lnTo>
                    <a:lnTo>
                      <a:pt x="53118" y="10624"/>
                    </a:lnTo>
                    <a:lnTo>
                      <a:pt x="54386" y="11891"/>
                    </a:lnTo>
                    <a:lnTo>
                      <a:pt x="52152" y="15513"/>
                    </a:lnTo>
                    <a:lnTo>
                      <a:pt x="52152" y="15513"/>
                    </a:lnTo>
                    <a:lnTo>
                      <a:pt x="55351" y="14789"/>
                    </a:lnTo>
                    <a:lnTo>
                      <a:pt x="62897" y="7606"/>
                    </a:lnTo>
                    <a:lnTo>
                      <a:pt x="61146" y="6398"/>
                    </a:lnTo>
                    <a:lnTo>
                      <a:pt x="59999" y="5674"/>
                    </a:lnTo>
                    <a:lnTo>
                      <a:pt x="58671" y="4950"/>
                    </a:lnTo>
                    <a:lnTo>
                      <a:pt x="57162" y="4225"/>
                    </a:lnTo>
                    <a:lnTo>
                      <a:pt x="55351" y="3441"/>
                    </a:lnTo>
                    <a:lnTo>
                      <a:pt x="53239" y="2656"/>
                    </a:lnTo>
                    <a:lnTo>
                      <a:pt x="50824" y="1932"/>
                    </a:lnTo>
                    <a:lnTo>
                      <a:pt x="49195" y="1509"/>
                    </a:lnTo>
                    <a:lnTo>
                      <a:pt x="47565" y="1147"/>
                    </a:lnTo>
                    <a:lnTo>
                      <a:pt x="45814" y="785"/>
                    </a:lnTo>
                    <a:lnTo>
                      <a:pt x="44124" y="543"/>
                    </a:lnTo>
                    <a:lnTo>
                      <a:pt x="42313" y="302"/>
                    </a:lnTo>
                    <a:lnTo>
                      <a:pt x="40563" y="121"/>
                    </a:lnTo>
                    <a:lnTo>
                      <a:pt x="38692" y="61"/>
                    </a:lnTo>
                    <a:lnTo>
                      <a:pt x="36881" y="0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0"/>
              <p:cNvSpPr/>
              <p:nvPr/>
            </p:nvSpPr>
            <p:spPr>
              <a:xfrm>
                <a:off x="5530275" y="1685724"/>
                <a:ext cx="602125" cy="1614700"/>
              </a:xfrm>
              <a:custGeom>
                <a:avLst/>
                <a:gdLst/>
                <a:ahLst/>
                <a:cxnLst/>
                <a:rect l="l" t="t" r="r" b="b"/>
                <a:pathLst>
                  <a:path w="24085" h="64588" extrusionOk="0">
                    <a:moveTo>
                      <a:pt x="6882" y="1"/>
                    </a:moveTo>
                    <a:lnTo>
                      <a:pt x="1" y="3320"/>
                    </a:lnTo>
                    <a:lnTo>
                      <a:pt x="7003" y="3320"/>
                    </a:lnTo>
                    <a:lnTo>
                      <a:pt x="7003" y="56740"/>
                    </a:lnTo>
                    <a:lnTo>
                      <a:pt x="7003" y="59758"/>
                    </a:lnTo>
                    <a:lnTo>
                      <a:pt x="7003" y="60362"/>
                    </a:lnTo>
                    <a:lnTo>
                      <a:pt x="6942" y="60905"/>
                    </a:lnTo>
                    <a:lnTo>
                      <a:pt x="6761" y="61388"/>
                    </a:lnTo>
                    <a:lnTo>
                      <a:pt x="6580" y="61810"/>
                    </a:lnTo>
                    <a:lnTo>
                      <a:pt x="6218" y="62354"/>
                    </a:lnTo>
                    <a:lnTo>
                      <a:pt x="5795" y="62957"/>
                    </a:lnTo>
                    <a:lnTo>
                      <a:pt x="4528" y="64587"/>
                    </a:lnTo>
                    <a:lnTo>
                      <a:pt x="20705" y="64587"/>
                    </a:lnTo>
                    <a:lnTo>
                      <a:pt x="24085" y="62595"/>
                    </a:lnTo>
                    <a:lnTo>
                      <a:pt x="21731" y="62354"/>
                    </a:lnTo>
                    <a:lnTo>
                      <a:pt x="19437" y="62112"/>
                    </a:lnTo>
                    <a:lnTo>
                      <a:pt x="18411" y="61991"/>
                    </a:lnTo>
                    <a:lnTo>
                      <a:pt x="17566" y="61810"/>
                    </a:lnTo>
                    <a:lnTo>
                      <a:pt x="17264" y="61690"/>
                    </a:lnTo>
                    <a:lnTo>
                      <a:pt x="16962" y="61569"/>
                    </a:lnTo>
                    <a:lnTo>
                      <a:pt x="16660" y="61388"/>
                    </a:lnTo>
                    <a:lnTo>
                      <a:pt x="16479" y="61146"/>
                    </a:lnTo>
                    <a:lnTo>
                      <a:pt x="16298" y="60905"/>
                    </a:lnTo>
                    <a:lnTo>
                      <a:pt x="16117" y="60603"/>
                    </a:lnTo>
                    <a:lnTo>
                      <a:pt x="15997" y="60301"/>
                    </a:lnTo>
                    <a:lnTo>
                      <a:pt x="15936" y="59879"/>
                    </a:lnTo>
                    <a:lnTo>
                      <a:pt x="15815" y="58973"/>
                    </a:lnTo>
                    <a:lnTo>
                      <a:pt x="15755" y="57766"/>
                    </a:lnTo>
                    <a:lnTo>
                      <a:pt x="15755" y="56740"/>
                    </a:lnTo>
                    <a:lnTo>
                      <a:pt x="15755" y="5976"/>
                    </a:lnTo>
                    <a:lnTo>
                      <a:pt x="15815" y="5433"/>
                    </a:lnTo>
                    <a:lnTo>
                      <a:pt x="15997" y="4347"/>
                    </a:lnTo>
                    <a:lnTo>
                      <a:pt x="16238" y="3441"/>
                    </a:lnTo>
                    <a:lnTo>
                      <a:pt x="16540" y="2717"/>
                    </a:lnTo>
                    <a:lnTo>
                      <a:pt x="16962" y="2113"/>
                    </a:lnTo>
                    <a:lnTo>
                      <a:pt x="17506" y="1630"/>
                    </a:lnTo>
                    <a:lnTo>
                      <a:pt x="18170" y="1087"/>
                    </a:lnTo>
                    <a:lnTo>
                      <a:pt x="18954" y="604"/>
                    </a:lnTo>
                    <a:lnTo>
                      <a:pt x="19920" y="1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0"/>
              <p:cNvSpPr/>
              <p:nvPr/>
            </p:nvSpPr>
            <p:spPr>
              <a:xfrm>
                <a:off x="6148976" y="2253125"/>
                <a:ext cx="947700" cy="1091050"/>
              </a:xfrm>
              <a:custGeom>
                <a:avLst/>
                <a:gdLst/>
                <a:ahLst/>
                <a:cxnLst/>
                <a:rect l="l" t="t" r="r" b="b"/>
                <a:pathLst>
                  <a:path w="37908" h="43642" extrusionOk="0">
                    <a:moveTo>
                      <a:pt x="18230" y="3018"/>
                    </a:moveTo>
                    <a:lnTo>
                      <a:pt x="19135" y="3079"/>
                    </a:lnTo>
                    <a:lnTo>
                      <a:pt x="19980" y="3199"/>
                    </a:lnTo>
                    <a:lnTo>
                      <a:pt x="20886" y="3441"/>
                    </a:lnTo>
                    <a:lnTo>
                      <a:pt x="21671" y="3682"/>
                    </a:lnTo>
                    <a:lnTo>
                      <a:pt x="22455" y="4105"/>
                    </a:lnTo>
                    <a:lnTo>
                      <a:pt x="23180" y="4527"/>
                    </a:lnTo>
                    <a:lnTo>
                      <a:pt x="23904" y="5010"/>
                    </a:lnTo>
                    <a:lnTo>
                      <a:pt x="24568" y="5554"/>
                    </a:lnTo>
                    <a:lnTo>
                      <a:pt x="25111" y="6097"/>
                    </a:lnTo>
                    <a:lnTo>
                      <a:pt x="25654" y="6761"/>
                    </a:lnTo>
                    <a:lnTo>
                      <a:pt x="26077" y="7364"/>
                    </a:lnTo>
                    <a:lnTo>
                      <a:pt x="26499" y="8028"/>
                    </a:lnTo>
                    <a:lnTo>
                      <a:pt x="26801" y="8753"/>
                    </a:lnTo>
                    <a:lnTo>
                      <a:pt x="26982" y="9417"/>
                    </a:lnTo>
                    <a:lnTo>
                      <a:pt x="27163" y="10141"/>
                    </a:lnTo>
                    <a:lnTo>
                      <a:pt x="27224" y="10805"/>
                    </a:lnTo>
                    <a:lnTo>
                      <a:pt x="27163" y="11228"/>
                    </a:lnTo>
                    <a:lnTo>
                      <a:pt x="27043" y="11650"/>
                    </a:lnTo>
                    <a:lnTo>
                      <a:pt x="26801" y="11952"/>
                    </a:lnTo>
                    <a:lnTo>
                      <a:pt x="26499" y="12254"/>
                    </a:lnTo>
                    <a:lnTo>
                      <a:pt x="26137" y="12555"/>
                    </a:lnTo>
                    <a:lnTo>
                      <a:pt x="25715" y="12797"/>
                    </a:lnTo>
                    <a:lnTo>
                      <a:pt x="24568" y="13280"/>
                    </a:lnTo>
                    <a:lnTo>
                      <a:pt x="8089" y="20402"/>
                    </a:lnTo>
                    <a:lnTo>
                      <a:pt x="7908" y="17988"/>
                    </a:lnTo>
                    <a:lnTo>
                      <a:pt x="7787" y="16781"/>
                    </a:lnTo>
                    <a:lnTo>
                      <a:pt x="7787" y="15634"/>
                    </a:lnTo>
                    <a:lnTo>
                      <a:pt x="7787" y="14728"/>
                    </a:lnTo>
                    <a:lnTo>
                      <a:pt x="7848" y="13883"/>
                    </a:lnTo>
                    <a:lnTo>
                      <a:pt x="7969" y="13038"/>
                    </a:lnTo>
                    <a:lnTo>
                      <a:pt x="8089" y="12254"/>
                    </a:lnTo>
                    <a:lnTo>
                      <a:pt x="8270" y="11529"/>
                    </a:lnTo>
                    <a:lnTo>
                      <a:pt x="8451" y="10805"/>
                    </a:lnTo>
                    <a:lnTo>
                      <a:pt x="8633" y="10141"/>
                    </a:lnTo>
                    <a:lnTo>
                      <a:pt x="8934" y="9537"/>
                    </a:lnTo>
                    <a:lnTo>
                      <a:pt x="9176" y="8934"/>
                    </a:lnTo>
                    <a:lnTo>
                      <a:pt x="9478" y="8330"/>
                    </a:lnTo>
                    <a:lnTo>
                      <a:pt x="10142" y="7304"/>
                    </a:lnTo>
                    <a:lnTo>
                      <a:pt x="10866" y="6399"/>
                    </a:lnTo>
                    <a:lnTo>
                      <a:pt x="11651" y="5614"/>
                    </a:lnTo>
                    <a:lnTo>
                      <a:pt x="12435" y="4950"/>
                    </a:lnTo>
                    <a:lnTo>
                      <a:pt x="13341" y="4407"/>
                    </a:lnTo>
                    <a:lnTo>
                      <a:pt x="14186" y="3984"/>
                    </a:lnTo>
                    <a:lnTo>
                      <a:pt x="15031" y="3622"/>
                    </a:lnTo>
                    <a:lnTo>
                      <a:pt x="15876" y="3320"/>
                    </a:lnTo>
                    <a:lnTo>
                      <a:pt x="16721" y="3139"/>
                    </a:lnTo>
                    <a:lnTo>
                      <a:pt x="17506" y="3018"/>
                    </a:lnTo>
                    <a:close/>
                    <a:moveTo>
                      <a:pt x="20765" y="0"/>
                    </a:moveTo>
                    <a:lnTo>
                      <a:pt x="19860" y="61"/>
                    </a:lnTo>
                    <a:lnTo>
                      <a:pt x="18954" y="121"/>
                    </a:lnTo>
                    <a:lnTo>
                      <a:pt x="18109" y="181"/>
                    </a:lnTo>
                    <a:lnTo>
                      <a:pt x="17204" y="363"/>
                    </a:lnTo>
                    <a:lnTo>
                      <a:pt x="16298" y="544"/>
                    </a:lnTo>
                    <a:lnTo>
                      <a:pt x="15393" y="725"/>
                    </a:lnTo>
                    <a:lnTo>
                      <a:pt x="14488" y="1026"/>
                    </a:lnTo>
                    <a:lnTo>
                      <a:pt x="13582" y="1328"/>
                    </a:lnTo>
                    <a:lnTo>
                      <a:pt x="12677" y="1630"/>
                    </a:lnTo>
                    <a:lnTo>
                      <a:pt x="11771" y="2053"/>
                    </a:lnTo>
                    <a:lnTo>
                      <a:pt x="10926" y="2475"/>
                    </a:lnTo>
                    <a:lnTo>
                      <a:pt x="10081" y="2958"/>
                    </a:lnTo>
                    <a:lnTo>
                      <a:pt x="9236" y="3441"/>
                    </a:lnTo>
                    <a:lnTo>
                      <a:pt x="8451" y="3984"/>
                    </a:lnTo>
                    <a:lnTo>
                      <a:pt x="7667" y="4588"/>
                    </a:lnTo>
                    <a:lnTo>
                      <a:pt x="6882" y="5191"/>
                    </a:lnTo>
                    <a:lnTo>
                      <a:pt x="6158" y="5916"/>
                    </a:lnTo>
                    <a:lnTo>
                      <a:pt x="5433" y="6580"/>
                    </a:lnTo>
                    <a:lnTo>
                      <a:pt x="4769" y="7364"/>
                    </a:lnTo>
                    <a:lnTo>
                      <a:pt x="4105" y="8149"/>
                    </a:lnTo>
                    <a:lnTo>
                      <a:pt x="3502" y="8994"/>
                    </a:lnTo>
                    <a:lnTo>
                      <a:pt x="2898" y="9900"/>
                    </a:lnTo>
                    <a:lnTo>
                      <a:pt x="2415" y="10805"/>
                    </a:lnTo>
                    <a:lnTo>
                      <a:pt x="1932" y="11771"/>
                    </a:lnTo>
                    <a:lnTo>
                      <a:pt x="1510" y="12737"/>
                    </a:lnTo>
                    <a:lnTo>
                      <a:pt x="1087" y="13823"/>
                    </a:lnTo>
                    <a:lnTo>
                      <a:pt x="786" y="14910"/>
                    </a:lnTo>
                    <a:lnTo>
                      <a:pt x="484" y="15996"/>
                    </a:lnTo>
                    <a:lnTo>
                      <a:pt x="303" y="17203"/>
                    </a:lnTo>
                    <a:lnTo>
                      <a:pt x="122" y="18411"/>
                    </a:lnTo>
                    <a:lnTo>
                      <a:pt x="1" y="19678"/>
                    </a:lnTo>
                    <a:lnTo>
                      <a:pt x="1" y="20946"/>
                    </a:lnTo>
                    <a:lnTo>
                      <a:pt x="1" y="22274"/>
                    </a:lnTo>
                    <a:lnTo>
                      <a:pt x="122" y="23541"/>
                    </a:lnTo>
                    <a:lnTo>
                      <a:pt x="303" y="24869"/>
                    </a:lnTo>
                    <a:lnTo>
                      <a:pt x="544" y="26197"/>
                    </a:lnTo>
                    <a:lnTo>
                      <a:pt x="846" y="27525"/>
                    </a:lnTo>
                    <a:lnTo>
                      <a:pt x="1208" y="28793"/>
                    </a:lnTo>
                    <a:lnTo>
                      <a:pt x="1691" y="30121"/>
                    </a:lnTo>
                    <a:lnTo>
                      <a:pt x="2174" y="31388"/>
                    </a:lnTo>
                    <a:lnTo>
                      <a:pt x="2778" y="32656"/>
                    </a:lnTo>
                    <a:lnTo>
                      <a:pt x="3502" y="33863"/>
                    </a:lnTo>
                    <a:lnTo>
                      <a:pt x="4226" y="35010"/>
                    </a:lnTo>
                    <a:lnTo>
                      <a:pt x="5071" y="36157"/>
                    </a:lnTo>
                    <a:lnTo>
                      <a:pt x="5977" y="37243"/>
                    </a:lnTo>
                    <a:lnTo>
                      <a:pt x="7003" y="38269"/>
                    </a:lnTo>
                    <a:lnTo>
                      <a:pt x="8089" y="39235"/>
                    </a:lnTo>
                    <a:lnTo>
                      <a:pt x="9236" y="40080"/>
                    </a:lnTo>
                    <a:lnTo>
                      <a:pt x="10081" y="40684"/>
                    </a:lnTo>
                    <a:lnTo>
                      <a:pt x="10987" y="41227"/>
                    </a:lnTo>
                    <a:lnTo>
                      <a:pt x="11832" y="41650"/>
                    </a:lnTo>
                    <a:lnTo>
                      <a:pt x="12677" y="42072"/>
                    </a:lnTo>
                    <a:lnTo>
                      <a:pt x="13522" y="42374"/>
                    </a:lnTo>
                    <a:lnTo>
                      <a:pt x="14307" y="42676"/>
                    </a:lnTo>
                    <a:lnTo>
                      <a:pt x="15152" y="42917"/>
                    </a:lnTo>
                    <a:lnTo>
                      <a:pt x="15936" y="43098"/>
                    </a:lnTo>
                    <a:lnTo>
                      <a:pt x="17445" y="43400"/>
                    </a:lnTo>
                    <a:lnTo>
                      <a:pt x="18834" y="43581"/>
                    </a:lnTo>
                    <a:lnTo>
                      <a:pt x="20162" y="43641"/>
                    </a:lnTo>
                    <a:lnTo>
                      <a:pt x="22335" y="43641"/>
                    </a:lnTo>
                    <a:lnTo>
                      <a:pt x="23421" y="43581"/>
                    </a:lnTo>
                    <a:lnTo>
                      <a:pt x="24508" y="43460"/>
                    </a:lnTo>
                    <a:lnTo>
                      <a:pt x="25594" y="43279"/>
                    </a:lnTo>
                    <a:lnTo>
                      <a:pt x="26741" y="43038"/>
                    </a:lnTo>
                    <a:lnTo>
                      <a:pt x="27827" y="42736"/>
                    </a:lnTo>
                    <a:lnTo>
                      <a:pt x="28974" y="42374"/>
                    </a:lnTo>
                    <a:lnTo>
                      <a:pt x="30121" y="41891"/>
                    </a:lnTo>
                    <a:lnTo>
                      <a:pt x="30845" y="41529"/>
                    </a:lnTo>
                    <a:lnTo>
                      <a:pt x="31570" y="41106"/>
                    </a:lnTo>
                    <a:lnTo>
                      <a:pt x="33079" y="40261"/>
                    </a:lnTo>
                    <a:lnTo>
                      <a:pt x="37908" y="35734"/>
                    </a:lnTo>
                    <a:lnTo>
                      <a:pt x="35493" y="36881"/>
                    </a:lnTo>
                    <a:lnTo>
                      <a:pt x="34286" y="37424"/>
                    </a:lnTo>
                    <a:lnTo>
                      <a:pt x="32958" y="37907"/>
                    </a:lnTo>
                    <a:lnTo>
                      <a:pt x="31570" y="38330"/>
                    </a:lnTo>
                    <a:lnTo>
                      <a:pt x="30061" y="38632"/>
                    </a:lnTo>
                    <a:lnTo>
                      <a:pt x="28491" y="38813"/>
                    </a:lnTo>
                    <a:lnTo>
                      <a:pt x="27707" y="38873"/>
                    </a:lnTo>
                    <a:lnTo>
                      <a:pt x="26801" y="38933"/>
                    </a:lnTo>
                    <a:lnTo>
                      <a:pt x="26017" y="38873"/>
                    </a:lnTo>
                    <a:lnTo>
                      <a:pt x="25232" y="38813"/>
                    </a:lnTo>
                    <a:lnTo>
                      <a:pt x="24447" y="38752"/>
                    </a:lnTo>
                    <a:lnTo>
                      <a:pt x="23662" y="38632"/>
                    </a:lnTo>
                    <a:lnTo>
                      <a:pt x="22878" y="38450"/>
                    </a:lnTo>
                    <a:lnTo>
                      <a:pt x="22093" y="38209"/>
                    </a:lnTo>
                    <a:lnTo>
                      <a:pt x="21369" y="37968"/>
                    </a:lnTo>
                    <a:lnTo>
                      <a:pt x="20584" y="37666"/>
                    </a:lnTo>
                    <a:lnTo>
                      <a:pt x="19860" y="37364"/>
                    </a:lnTo>
                    <a:lnTo>
                      <a:pt x="19135" y="37002"/>
                    </a:lnTo>
                    <a:lnTo>
                      <a:pt x="18411" y="36640"/>
                    </a:lnTo>
                    <a:lnTo>
                      <a:pt x="17747" y="36157"/>
                    </a:lnTo>
                    <a:lnTo>
                      <a:pt x="17023" y="35734"/>
                    </a:lnTo>
                    <a:lnTo>
                      <a:pt x="16359" y="35251"/>
                    </a:lnTo>
                    <a:lnTo>
                      <a:pt x="15755" y="34708"/>
                    </a:lnTo>
                    <a:lnTo>
                      <a:pt x="15091" y="34104"/>
                    </a:lnTo>
                    <a:lnTo>
                      <a:pt x="14488" y="33501"/>
                    </a:lnTo>
                    <a:lnTo>
                      <a:pt x="13884" y="32897"/>
                    </a:lnTo>
                    <a:lnTo>
                      <a:pt x="13341" y="32233"/>
                    </a:lnTo>
                    <a:lnTo>
                      <a:pt x="12797" y="31509"/>
                    </a:lnTo>
                    <a:lnTo>
                      <a:pt x="12254" y="30785"/>
                    </a:lnTo>
                    <a:lnTo>
                      <a:pt x="11771" y="30000"/>
                    </a:lnTo>
                    <a:lnTo>
                      <a:pt x="11288" y="29215"/>
                    </a:lnTo>
                    <a:lnTo>
                      <a:pt x="10806" y="28370"/>
                    </a:lnTo>
                    <a:lnTo>
                      <a:pt x="10383" y="27525"/>
                    </a:lnTo>
                    <a:lnTo>
                      <a:pt x="9960" y="26620"/>
                    </a:lnTo>
                    <a:lnTo>
                      <a:pt x="9598" y="25714"/>
                    </a:lnTo>
                    <a:lnTo>
                      <a:pt x="9236" y="24748"/>
                    </a:lnTo>
                    <a:lnTo>
                      <a:pt x="8934" y="23783"/>
                    </a:lnTo>
                    <a:lnTo>
                      <a:pt x="8633" y="22817"/>
                    </a:lnTo>
                    <a:lnTo>
                      <a:pt x="8391" y="21730"/>
                    </a:lnTo>
                    <a:lnTo>
                      <a:pt x="8150" y="20704"/>
                    </a:lnTo>
                    <a:lnTo>
                      <a:pt x="15152" y="20161"/>
                    </a:lnTo>
                    <a:lnTo>
                      <a:pt x="36459" y="11529"/>
                    </a:lnTo>
                    <a:lnTo>
                      <a:pt x="36157" y="10684"/>
                    </a:lnTo>
                    <a:lnTo>
                      <a:pt x="35795" y="9658"/>
                    </a:lnTo>
                    <a:lnTo>
                      <a:pt x="35373" y="8572"/>
                    </a:lnTo>
                    <a:lnTo>
                      <a:pt x="34709" y="7364"/>
                    </a:lnTo>
                    <a:lnTo>
                      <a:pt x="34346" y="6761"/>
                    </a:lnTo>
                    <a:lnTo>
                      <a:pt x="33924" y="6157"/>
                    </a:lnTo>
                    <a:lnTo>
                      <a:pt x="33441" y="5554"/>
                    </a:lnTo>
                    <a:lnTo>
                      <a:pt x="32898" y="4950"/>
                    </a:lnTo>
                    <a:lnTo>
                      <a:pt x="32294" y="4286"/>
                    </a:lnTo>
                    <a:lnTo>
                      <a:pt x="31630" y="3682"/>
                    </a:lnTo>
                    <a:lnTo>
                      <a:pt x="30906" y="3139"/>
                    </a:lnTo>
                    <a:lnTo>
                      <a:pt x="30121" y="2536"/>
                    </a:lnTo>
                    <a:lnTo>
                      <a:pt x="29035" y="1932"/>
                    </a:lnTo>
                    <a:lnTo>
                      <a:pt x="27948" y="1449"/>
                    </a:lnTo>
                    <a:lnTo>
                      <a:pt x="26801" y="966"/>
                    </a:lnTo>
                    <a:lnTo>
                      <a:pt x="25654" y="664"/>
                    </a:lnTo>
                    <a:lnTo>
                      <a:pt x="24447" y="363"/>
                    </a:lnTo>
                    <a:lnTo>
                      <a:pt x="23240" y="181"/>
                    </a:lnTo>
                    <a:lnTo>
                      <a:pt x="21972" y="61"/>
                    </a:lnTo>
                    <a:lnTo>
                      <a:pt x="20765" y="0"/>
                    </a:lnTo>
                    <a:close/>
                  </a:path>
                </a:pathLst>
              </a:custGeom>
              <a:solidFill>
                <a:srgbClr val="9E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40"/>
            <p:cNvGrpSpPr/>
            <p:nvPr/>
          </p:nvGrpSpPr>
          <p:grpSpPr>
            <a:xfrm>
              <a:off x="459537" y="3082151"/>
              <a:ext cx="1698058" cy="555248"/>
              <a:chOff x="247173" y="1685724"/>
              <a:chExt cx="7134699" cy="2332976"/>
            </a:xfrm>
          </p:grpSpPr>
          <p:sp>
            <p:nvSpPr>
              <p:cNvPr id="251" name="Google Shape;251;p40"/>
              <p:cNvSpPr/>
              <p:nvPr/>
            </p:nvSpPr>
            <p:spPr>
              <a:xfrm>
                <a:off x="7066472" y="2271224"/>
                <a:ext cx="315400" cy="166025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6641" extrusionOk="0">
                    <a:moveTo>
                      <a:pt x="1" y="1"/>
                    </a:moveTo>
                    <a:lnTo>
                      <a:pt x="1" y="665"/>
                    </a:lnTo>
                    <a:lnTo>
                      <a:pt x="2113" y="665"/>
                    </a:lnTo>
                    <a:lnTo>
                      <a:pt x="2113" y="6640"/>
                    </a:lnTo>
                    <a:lnTo>
                      <a:pt x="2898" y="6640"/>
                    </a:lnTo>
                    <a:lnTo>
                      <a:pt x="2898" y="665"/>
                    </a:lnTo>
                    <a:lnTo>
                      <a:pt x="5011" y="665"/>
                    </a:lnTo>
                    <a:lnTo>
                      <a:pt x="5011" y="1"/>
                    </a:lnTo>
                    <a:close/>
                    <a:moveTo>
                      <a:pt x="5976" y="1"/>
                    </a:moveTo>
                    <a:lnTo>
                      <a:pt x="5976" y="6640"/>
                    </a:lnTo>
                    <a:lnTo>
                      <a:pt x="6701" y="6640"/>
                    </a:lnTo>
                    <a:lnTo>
                      <a:pt x="6701" y="2415"/>
                    </a:lnTo>
                    <a:lnTo>
                      <a:pt x="6701" y="1510"/>
                    </a:lnTo>
                    <a:lnTo>
                      <a:pt x="6640" y="725"/>
                    </a:lnTo>
                    <a:lnTo>
                      <a:pt x="6701" y="725"/>
                    </a:lnTo>
                    <a:lnTo>
                      <a:pt x="8934" y="6640"/>
                    </a:lnTo>
                    <a:lnTo>
                      <a:pt x="9538" y="6640"/>
                    </a:lnTo>
                    <a:lnTo>
                      <a:pt x="11831" y="725"/>
                    </a:lnTo>
                    <a:lnTo>
                      <a:pt x="11892" y="725"/>
                    </a:lnTo>
                    <a:lnTo>
                      <a:pt x="11831" y="2355"/>
                    </a:lnTo>
                    <a:lnTo>
                      <a:pt x="11831" y="6640"/>
                    </a:lnTo>
                    <a:lnTo>
                      <a:pt x="12616" y="6640"/>
                    </a:lnTo>
                    <a:lnTo>
                      <a:pt x="12616" y="1"/>
                    </a:lnTo>
                    <a:lnTo>
                      <a:pt x="11409" y="1"/>
                    </a:lnTo>
                    <a:lnTo>
                      <a:pt x="9296" y="5494"/>
                    </a:lnTo>
                    <a:lnTo>
                      <a:pt x="7184" y="1"/>
                    </a:lnTo>
                    <a:close/>
                  </a:path>
                </a:pathLst>
              </a:custGeom>
              <a:solidFill>
                <a:srgbClr val="9698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0"/>
              <p:cNvSpPr/>
              <p:nvPr/>
            </p:nvSpPr>
            <p:spPr>
              <a:xfrm>
                <a:off x="4422648" y="2284800"/>
                <a:ext cx="1134825" cy="1733900"/>
              </a:xfrm>
              <a:custGeom>
                <a:avLst/>
                <a:gdLst/>
                <a:ahLst/>
                <a:cxnLst/>
                <a:rect l="l" t="t" r="r" b="b"/>
                <a:pathLst>
                  <a:path w="45393" h="69356" extrusionOk="0">
                    <a:moveTo>
                      <a:pt x="21610" y="3019"/>
                    </a:moveTo>
                    <a:lnTo>
                      <a:pt x="22334" y="3140"/>
                    </a:lnTo>
                    <a:lnTo>
                      <a:pt x="22938" y="3260"/>
                    </a:lnTo>
                    <a:lnTo>
                      <a:pt x="23602" y="3442"/>
                    </a:lnTo>
                    <a:lnTo>
                      <a:pt x="24206" y="3683"/>
                    </a:lnTo>
                    <a:lnTo>
                      <a:pt x="24809" y="3985"/>
                    </a:lnTo>
                    <a:lnTo>
                      <a:pt x="25352" y="4347"/>
                    </a:lnTo>
                    <a:lnTo>
                      <a:pt x="25896" y="4709"/>
                    </a:lnTo>
                    <a:lnTo>
                      <a:pt x="26439" y="5132"/>
                    </a:lnTo>
                    <a:lnTo>
                      <a:pt x="26922" y="5554"/>
                    </a:lnTo>
                    <a:lnTo>
                      <a:pt x="27405" y="6037"/>
                    </a:lnTo>
                    <a:lnTo>
                      <a:pt x="27888" y="6580"/>
                    </a:lnTo>
                    <a:lnTo>
                      <a:pt x="28733" y="7727"/>
                    </a:lnTo>
                    <a:lnTo>
                      <a:pt x="29517" y="8934"/>
                    </a:lnTo>
                    <a:lnTo>
                      <a:pt x="30181" y="10202"/>
                    </a:lnTo>
                    <a:lnTo>
                      <a:pt x="30785" y="11590"/>
                    </a:lnTo>
                    <a:lnTo>
                      <a:pt x="31268" y="12979"/>
                    </a:lnTo>
                    <a:lnTo>
                      <a:pt x="31690" y="14367"/>
                    </a:lnTo>
                    <a:lnTo>
                      <a:pt x="31992" y="15755"/>
                    </a:lnTo>
                    <a:lnTo>
                      <a:pt x="32234" y="17144"/>
                    </a:lnTo>
                    <a:lnTo>
                      <a:pt x="32354" y="18471"/>
                    </a:lnTo>
                    <a:lnTo>
                      <a:pt x="32415" y="19739"/>
                    </a:lnTo>
                    <a:lnTo>
                      <a:pt x="32415" y="20403"/>
                    </a:lnTo>
                    <a:lnTo>
                      <a:pt x="32354" y="21188"/>
                    </a:lnTo>
                    <a:lnTo>
                      <a:pt x="32234" y="22033"/>
                    </a:lnTo>
                    <a:lnTo>
                      <a:pt x="32052" y="22878"/>
                    </a:lnTo>
                    <a:lnTo>
                      <a:pt x="31751" y="23783"/>
                    </a:lnTo>
                    <a:lnTo>
                      <a:pt x="31388" y="24689"/>
                    </a:lnTo>
                    <a:lnTo>
                      <a:pt x="31087" y="25172"/>
                    </a:lnTo>
                    <a:lnTo>
                      <a:pt x="30845" y="25594"/>
                    </a:lnTo>
                    <a:lnTo>
                      <a:pt x="30483" y="26017"/>
                    </a:lnTo>
                    <a:lnTo>
                      <a:pt x="30121" y="26379"/>
                    </a:lnTo>
                    <a:lnTo>
                      <a:pt x="29517" y="26922"/>
                    </a:lnTo>
                    <a:lnTo>
                      <a:pt x="28853" y="27405"/>
                    </a:lnTo>
                    <a:lnTo>
                      <a:pt x="28129" y="27827"/>
                    </a:lnTo>
                    <a:lnTo>
                      <a:pt x="27344" y="28190"/>
                    </a:lnTo>
                    <a:lnTo>
                      <a:pt x="26499" y="28491"/>
                    </a:lnTo>
                    <a:lnTo>
                      <a:pt x="25654" y="28733"/>
                    </a:lnTo>
                    <a:lnTo>
                      <a:pt x="24809" y="28914"/>
                    </a:lnTo>
                    <a:lnTo>
                      <a:pt x="23240" y="28914"/>
                    </a:lnTo>
                    <a:lnTo>
                      <a:pt x="22515" y="28854"/>
                    </a:lnTo>
                    <a:lnTo>
                      <a:pt x="21851" y="28672"/>
                    </a:lnTo>
                    <a:lnTo>
                      <a:pt x="21187" y="28491"/>
                    </a:lnTo>
                    <a:lnTo>
                      <a:pt x="20584" y="28250"/>
                    </a:lnTo>
                    <a:lnTo>
                      <a:pt x="19980" y="27948"/>
                    </a:lnTo>
                    <a:lnTo>
                      <a:pt x="19437" y="27646"/>
                    </a:lnTo>
                    <a:lnTo>
                      <a:pt x="18833" y="27284"/>
                    </a:lnTo>
                    <a:lnTo>
                      <a:pt x="18350" y="26862"/>
                    </a:lnTo>
                    <a:lnTo>
                      <a:pt x="17807" y="26439"/>
                    </a:lnTo>
                    <a:lnTo>
                      <a:pt x="17385" y="25956"/>
                    </a:lnTo>
                    <a:lnTo>
                      <a:pt x="16902" y="25413"/>
                    </a:lnTo>
                    <a:lnTo>
                      <a:pt x="16057" y="24326"/>
                    </a:lnTo>
                    <a:lnTo>
                      <a:pt x="15332" y="23119"/>
                    </a:lnTo>
                    <a:lnTo>
                      <a:pt x="14668" y="21852"/>
                    </a:lnTo>
                    <a:lnTo>
                      <a:pt x="14125" y="20524"/>
                    </a:lnTo>
                    <a:lnTo>
                      <a:pt x="13642" y="19196"/>
                    </a:lnTo>
                    <a:lnTo>
                      <a:pt x="13220" y="17868"/>
                    </a:lnTo>
                    <a:lnTo>
                      <a:pt x="12918" y="16480"/>
                    </a:lnTo>
                    <a:lnTo>
                      <a:pt x="12737" y="15212"/>
                    </a:lnTo>
                    <a:lnTo>
                      <a:pt x="12616" y="13944"/>
                    </a:lnTo>
                    <a:lnTo>
                      <a:pt x="12556" y="12737"/>
                    </a:lnTo>
                    <a:lnTo>
                      <a:pt x="12616" y="11832"/>
                    </a:lnTo>
                    <a:lnTo>
                      <a:pt x="12677" y="10987"/>
                    </a:lnTo>
                    <a:lnTo>
                      <a:pt x="12797" y="10081"/>
                    </a:lnTo>
                    <a:lnTo>
                      <a:pt x="12978" y="9236"/>
                    </a:lnTo>
                    <a:lnTo>
                      <a:pt x="13280" y="8391"/>
                    </a:lnTo>
                    <a:lnTo>
                      <a:pt x="13582" y="7546"/>
                    </a:lnTo>
                    <a:lnTo>
                      <a:pt x="14065" y="6761"/>
                    </a:lnTo>
                    <a:lnTo>
                      <a:pt x="14548" y="6037"/>
                    </a:lnTo>
                    <a:lnTo>
                      <a:pt x="15151" y="5373"/>
                    </a:lnTo>
                    <a:lnTo>
                      <a:pt x="15815" y="4769"/>
                    </a:lnTo>
                    <a:lnTo>
                      <a:pt x="16600" y="4287"/>
                    </a:lnTo>
                    <a:lnTo>
                      <a:pt x="17385" y="3804"/>
                    </a:lnTo>
                    <a:lnTo>
                      <a:pt x="18290" y="3502"/>
                    </a:lnTo>
                    <a:lnTo>
                      <a:pt x="19135" y="3200"/>
                    </a:lnTo>
                    <a:lnTo>
                      <a:pt x="20041" y="3079"/>
                    </a:lnTo>
                    <a:lnTo>
                      <a:pt x="20946" y="3019"/>
                    </a:lnTo>
                    <a:close/>
                    <a:moveTo>
                      <a:pt x="26499" y="43582"/>
                    </a:moveTo>
                    <a:lnTo>
                      <a:pt x="27465" y="43702"/>
                    </a:lnTo>
                    <a:lnTo>
                      <a:pt x="29879" y="45393"/>
                    </a:lnTo>
                    <a:lnTo>
                      <a:pt x="31932" y="46962"/>
                    </a:lnTo>
                    <a:lnTo>
                      <a:pt x="32837" y="47686"/>
                    </a:lnTo>
                    <a:lnTo>
                      <a:pt x="33682" y="48411"/>
                    </a:lnTo>
                    <a:lnTo>
                      <a:pt x="34407" y="49075"/>
                    </a:lnTo>
                    <a:lnTo>
                      <a:pt x="35010" y="49799"/>
                    </a:lnTo>
                    <a:lnTo>
                      <a:pt x="35614" y="50463"/>
                    </a:lnTo>
                    <a:lnTo>
                      <a:pt x="36097" y="51127"/>
                    </a:lnTo>
                    <a:lnTo>
                      <a:pt x="36519" y="51851"/>
                    </a:lnTo>
                    <a:lnTo>
                      <a:pt x="36821" y="52515"/>
                    </a:lnTo>
                    <a:lnTo>
                      <a:pt x="37062" y="53300"/>
                    </a:lnTo>
                    <a:lnTo>
                      <a:pt x="37244" y="54024"/>
                    </a:lnTo>
                    <a:lnTo>
                      <a:pt x="37364" y="54869"/>
                    </a:lnTo>
                    <a:lnTo>
                      <a:pt x="37425" y="55714"/>
                    </a:lnTo>
                    <a:lnTo>
                      <a:pt x="37364" y="56740"/>
                    </a:lnTo>
                    <a:lnTo>
                      <a:pt x="37183" y="57706"/>
                    </a:lnTo>
                    <a:lnTo>
                      <a:pt x="36942" y="58672"/>
                    </a:lnTo>
                    <a:lnTo>
                      <a:pt x="36519" y="59577"/>
                    </a:lnTo>
                    <a:lnTo>
                      <a:pt x="36036" y="60483"/>
                    </a:lnTo>
                    <a:lnTo>
                      <a:pt x="35493" y="61268"/>
                    </a:lnTo>
                    <a:lnTo>
                      <a:pt x="34769" y="62052"/>
                    </a:lnTo>
                    <a:lnTo>
                      <a:pt x="33984" y="62716"/>
                    </a:lnTo>
                    <a:lnTo>
                      <a:pt x="33079" y="63320"/>
                    </a:lnTo>
                    <a:lnTo>
                      <a:pt x="32113" y="63863"/>
                    </a:lnTo>
                    <a:lnTo>
                      <a:pt x="31026" y="64346"/>
                    </a:lnTo>
                    <a:lnTo>
                      <a:pt x="29819" y="64768"/>
                    </a:lnTo>
                    <a:lnTo>
                      <a:pt x="28491" y="65070"/>
                    </a:lnTo>
                    <a:lnTo>
                      <a:pt x="27103" y="65312"/>
                    </a:lnTo>
                    <a:lnTo>
                      <a:pt x="25594" y="65493"/>
                    </a:lnTo>
                    <a:lnTo>
                      <a:pt x="24024" y="65493"/>
                    </a:lnTo>
                    <a:lnTo>
                      <a:pt x="22274" y="65432"/>
                    </a:lnTo>
                    <a:lnTo>
                      <a:pt x="20523" y="65312"/>
                    </a:lnTo>
                    <a:lnTo>
                      <a:pt x="18954" y="65070"/>
                    </a:lnTo>
                    <a:lnTo>
                      <a:pt x="17445" y="64708"/>
                    </a:lnTo>
                    <a:lnTo>
                      <a:pt x="15996" y="64225"/>
                    </a:lnTo>
                    <a:lnTo>
                      <a:pt x="14668" y="63682"/>
                    </a:lnTo>
                    <a:lnTo>
                      <a:pt x="13461" y="63078"/>
                    </a:lnTo>
                    <a:lnTo>
                      <a:pt x="12375" y="62414"/>
                    </a:lnTo>
                    <a:lnTo>
                      <a:pt x="11409" y="61630"/>
                    </a:lnTo>
                    <a:lnTo>
                      <a:pt x="10504" y="60785"/>
                    </a:lnTo>
                    <a:lnTo>
                      <a:pt x="9779" y="59879"/>
                    </a:lnTo>
                    <a:lnTo>
                      <a:pt x="9176" y="58853"/>
                    </a:lnTo>
                    <a:lnTo>
                      <a:pt x="8693" y="57827"/>
                    </a:lnTo>
                    <a:lnTo>
                      <a:pt x="8451" y="57284"/>
                    </a:lnTo>
                    <a:lnTo>
                      <a:pt x="8331" y="56740"/>
                    </a:lnTo>
                    <a:lnTo>
                      <a:pt x="8210" y="56197"/>
                    </a:lnTo>
                    <a:lnTo>
                      <a:pt x="8089" y="55594"/>
                    </a:lnTo>
                    <a:lnTo>
                      <a:pt x="8029" y="54990"/>
                    </a:lnTo>
                    <a:lnTo>
                      <a:pt x="8029" y="54386"/>
                    </a:lnTo>
                    <a:lnTo>
                      <a:pt x="8089" y="53240"/>
                    </a:lnTo>
                    <a:lnTo>
                      <a:pt x="8270" y="52213"/>
                    </a:lnTo>
                    <a:lnTo>
                      <a:pt x="8572" y="51187"/>
                    </a:lnTo>
                    <a:lnTo>
                      <a:pt x="8934" y="50342"/>
                    </a:lnTo>
                    <a:lnTo>
                      <a:pt x="9417" y="49497"/>
                    </a:lnTo>
                    <a:lnTo>
                      <a:pt x="9960" y="48773"/>
                    </a:lnTo>
                    <a:lnTo>
                      <a:pt x="10564" y="48169"/>
                    </a:lnTo>
                    <a:lnTo>
                      <a:pt x="11167" y="47566"/>
                    </a:lnTo>
                    <a:lnTo>
                      <a:pt x="11831" y="47083"/>
                    </a:lnTo>
                    <a:lnTo>
                      <a:pt x="12495" y="46600"/>
                    </a:lnTo>
                    <a:lnTo>
                      <a:pt x="13159" y="46238"/>
                    </a:lnTo>
                    <a:lnTo>
                      <a:pt x="13763" y="45936"/>
                    </a:lnTo>
                    <a:lnTo>
                      <a:pt x="14910" y="45393"/>
                    </a:lnTo>
                    <a:lnTo>
                      <a:pt x="15815" y="45030"/>
                    </a:lnTo>
                    <a:lnTo>
                      <a:pt x="17324" y="44608"/>
                    </a:lnTo>
                    <a:lnTo>
                      <a:pt x="18833" y="44306"/>
                    </a:lnTo>
                    <a:lnTo>
                      <a:pt x="20342" y="44004"/>
                    </a:lnTo>
                    <a:lnTo>
                      <a:pt x="21731" y="43823"/>
                    </a:lnTo>
                    <a:lnTo>
                      <a:pt x="22998" y="43702"/>
                    </a:lnTo>
                    <a:lnTo>
                      <a:pt x="24085" y="43642"/>
                    </a:lnTo>
                    <a:lnTo>
                      <a:pt x="25413" y="43582"/>
                    </a:lnTo>
                    <a:close/>
                    <a:moveTo>
                      <a:pt x="26680" y="1"/>
                    </a:moveTo>
                    <a:lnTo>
                      <a:pt x="24749" y="61"/>
                    </a:lnTo>
                    <a:lnTo>
                      <a:pt x="22757" y="182"/>
                    </a:lnTo>
                    <a:lnTo>
                      <a:pt x="21731" y="303"/>
                    </a:lnTo>
                    <a:lnTo>
                      <a:pt x="20705" y="484"/>
                    </a:lnTo>
                    <a:lnTo>
                      <a:pt x="19678" y="665"/>
                    </a:lnTo>
                    <a:lnTo>
                      <a:pt x="18652" y="906"/>
                    </a:lnTo>
                    <a:lnTo>
                      <a:pt x="17566" y="1208"/>
                    </a:lnTo>
                    <a:lnTo>
                      <a:pt x="16540" y="1570"/>
                    </a:lnTo>
                    <a:lnTo>
                      <a:pt x="15453" y="1932"/>
                    </a:lnTo>
                    <a:lnTo>
                      <a:pt x="14427" y="2415"/>
                    </a:lnTo>
                    <a:lnTo>
                      <a:pt x="13401" y="2959"/>
                    </a:lnTo>
                    <a:lnTo>
                      <a:pt x="12375" y="3562"/>
                    </a:lnTo>
                    <a:lnTo>
                      <a:pt x="11349" y="4226"/>
                    </a:lnTo>
                    <a:lnTo>
                      <a:pt x="10383" y="5011"/>
                    </a:lnTo>
                    <a:lnTo>
                      <a:pt x="9658" y="5675"/>
                    </a:lnTo>
                    <a:lnTo>
                      <a:pt x="8994" y="6339"/>
                    </a:lnTo>
                    <a:lnTo>
                      <a:pt x="8391" y="7003"/>
                    </a:lnTo>
                    <a:lnTo>
                      <a:pt x="7848" y="7727"/>
                    </a:lnTo>
                    <a:lnTo>
                      <a:pt x="7304" y="8512"/>
                    </a:lnTo>
                    <a:lnTo>
                      <a:pt x="6821" y="9236"/>
                    </a:lnTo>
                    <a:lnTo>
                      <a:pt x="6399" y="10021"/>
                    </a:lnTo>
                    <a:lnTo>
                      <a:pt x="5976" y="10806"/>
                    </a:lnTo>
                    <a:lnTo>
                      <a:pt x="5675" y="11590"/>
                    </a:lnTo>
                    <a:lnTo>
                      <a:pt x="5373" y="12375"/>
                    </a:lnTo>
                    <a:lnTo>
                      <a:pt x="5131" y="13220"/>
                    </a:lnTo>
                    <a:lnTo>
                      <a:pt x="4950" y="14005"/>
                    </a:lnTo>
                    <a:lnTo>
                      <a:pt x="4769" y="14789"/>
                    </a:lnTo>
                    <a:lnTo>
                      <a:pt x="4648" y="15634"/>
                    </a:lnTo>
                    <a:lnTo>
                      <a:pt x="4588" y="16419"/>
                    </a:lnTo>
                    <a:lnTo>
                      <a:pt x="4588" y="17204"/>
                    </a:lnTo>
                    <a:lnTo>
                      <a:pt x="4648" y="18532"/>
                    </a:lnTo>
                    <a:lnTo>
                      <a:pt x="4830" y="19860"/>
                    </a:lnTo>
                    <a:lnTo>
                      <a:pt x="5131" y="21127"/>
                    </a:lnTo>
                    <a:lnTo>
                      <a:pt x="5554" y="22455"/>
                    </a:lnTo>
                    <a:lnTo>
                      <a:pt x="6097" y="23663"/>
                    </a:lnTo>
                    <a:lnTo>
                      <a:pt x="6821" y="24870"/>
                    </a:lnTo>
                    <a:lnTo>
                      <a:pt x="7606" y="25956"/>
                    </a:lnTo>
                    <a:lnTo>
                      <a:pt x="8512" y="26982"/>
                    </a:lnTo>
                    <a:lnTo>
                      <a:pt x="9538" y="27948"/>
                    </a:lnTo>
                    <a:lnTo>
                      <a:pt x="10081" y="28431"/>
                    </a:lnTo>
                    <a:lnTo>
                      <a:pt x="10624" y="28854"/>
                    </a:lnTo>
                    <a:lnTo>
                      <a:pt x="11228" y="29216"/>
                    </a:lnTo>
                    <a:lnTo>
                      <a:pt x="11892" y="29578"/>
                    </a:lnTo>
                    <a:lnTo>
                      <a:pt x="12556" y="29940"/>
                    </a:lnTo>
                    <a:lnTo>
                      <a:pt x="13220" y="30242"/>
                    </a:lnTo>
                    <a:lnTo>
                      <a:pt x="13944" y="30544"/>
                    </a:lnTo>
                    <a:lnTo>
                      <a:pt x="14668" y="30785"/>
                    </a:lnTo>
                    <a:lnTo>
                      <a:pt x="15453" y="30966"/>
                    </a:lnTo>
                    <a:lnTo>
                      <a:pt x="16238" y="31147"/>
                    </a:lnTo>
                    <a:lnTo>
                      <a:pt x="17083" y="31328"/>
                    </a:lnTo>
                    <a:lnTo>
                      <a:pt x="17928" y="31389"/>
                    </a:lnTo>
                    <a:lnTo>
                      <a:pt x="18773" y="31449"/>
                    </a:lnTo>
                    <a:lnTo>
                      <a:pt x="19678" y="31509"/>
                    </a:lnTo>
                    <a:lnTo>
                      <a:pt x="21067" y="31449"/>
                    </a:lnTo>
                    <a:lnTo>
                      <a:pt x="22576" y="31328"/>
                    </a:lnTo>
                    <a:lnTo>
                      <a:pt x="22576" y="31328"/>
                    </a:lnTo>
                    <a:lnTo>
                      <a:pt x="22214" y="32113"/>
                    </a:lnTo>
                    <a:lnTo>
                      <a:pt x="21972" y="32898"/>
                    </a:lnTo>
                    <a:lnTo>
                      <a:pt x="21731" y="33803"/>
                    </a:lnTo>
                    <a:lnTo>
                      <a:pt x="21670" y="34286"/>
                    </a:lnTo>
                    <a:lnTo>
                      <a:pt x="21670" y="34829"/>
                    </a:lnTo>
                    <a:lnTo>
                      <a:pt x="21731" y="35855"/>
                    </a:lnTo>
                    <a:lnTo>
                      <a:pt x="21912" y="36761"/>
                    </a:lnTo>
                    <a:lnTo>
                      <a:pt x="22214" y="37606"/>
                    </a:lnTo>
                    <a:lnTo>
                      <a:pt x="22576" y="38391"/>
                    </a:lnTo>
                    <a:lnTo>
                      <a:pt x="22998" y="39115"/>
                    </a:lnTo>
                    <a:lnTo>
                      <a:pt x="23421" y="39779"/>
                    </a:lnTo>
                    <a:lnTo>
                      <a:pt x="24387" y="41047"/>
                    </a:lnTo>
                    <a:lnTo>
                      <a:pt x="22696" y="41167"/>
                    </a:lnTo>
                    <a:lnTo>
                      <a:pt x="20765" y="41348"/>
                    </a:lnTo>
                    <a:lnTo>
                      <a:pt x="18592" y="41590"/>
                    </a:lnTo>
                    <a:lnTo>
                      <a:pt x="16298" y="41952"/>
                    </a:lnTo>
                    <a:lnTo>
                      <a:pt x="15091" y="42193"/>
                    </a:lnTo>
                    <a:lnTo>
                      <a:pt x="13944" y="42435"/>
                    </a:lnTo>
                    <a:lnTo>
                      <a:pt x="12737" y="42797"/>
                    </a:lnTo>
                    <a:lnTo>
                      <a:pt x="11530" y="43159"/>
                    </a:lnTo>
                    <a:lnTo>
                      <a:pt x="10383" y="43582"/>
                    </a:lnTo>
                    <a:lnTo>
                      <a:pt x="9236" y="44065"/>
                    </a:lnTo>
                    <a:lnTo>
                      <a:pt x="8089" y="44608"/>
                    </a:lnTo>
                    <a:lnTo>
                      <a:pt x="7003" y="45211"/>
                    </a:lnTo>
                    <a:lnTo>
                      <a:pt x="6037" y="45815"/>
                    </a:lnTo>
                    <a:lnTo>
                      <a:pt x="5192" y="46479"/>
                    </a:lnTo>
                    <a:lnTo>
                      <a:pt x="4407" y="47143"/>
                    </a:lnTo>
                    <a:lnTo>
                      <a:pt x="3683" y="47867"/>
                    </a:lnTo>
                    <a:lnTo>
                      <a:pt x="3019" y="48531"/>
                    </a:lnTo>
                    <a:lnTo>
                      <a:pt x="2415" y="49256"/>
                    </a:lnTo>
                    <a:lnTo>
                      <a:pt x="1932" y="49980"/>
                    </a:lnTo>
                    <a:lnTo>
                      <a:pt x="1510" y="50765"/>
                    </a:lnTo>
                    <a:lnTo>
                      <a:pt x="1148" y="51489"/>
                    </a:lnTo>
                    <a:lnTo>
                      <a:pt x="785" y="52213"/>
                    </a:lnTo>
                    <a:lnTo>
                      <a:pt x="544" y="52938"/>
                    </a:lnTo>
                    <a:lnTo>
                      <a:pt x="363" y="53662"/>
                    </a:lnTo>
                    <a:lnTo>
                      <a:pt x="182" y="54326"/>
                    </a:lnTo>
                    <a:lnTo>
                      <a:pt x="121" y="55050"/>
                    </a:lnTo>
                    <a:lnTo>
                      <a:pt x="61" y="55714"/>
                    </a:lnTo>
                    <a:lnTo>
                      <a:pt x="1" y="56318"/>
                    </a:lnTo>
                    <a:lnTo>
                      <a:pt x="61" y="56982"/>
                    </a:lnTo>
                    <a:lnTo>
                      <a:pt x="61" y="57586"/>
                    </a:lnTo>
                    <a:lnTo>
                      <a:pt x="182" y="58189"/>
                    </a:lnTo>
                    <a:lnTo>
                      <a:pt x="302" y="58793"/>
                    </a:lnTo>
                    <a:lnTo>
                      <a:pt x="484" y="59396"/>
                    </a:lnTo>
                    <a:lnTo>
                      <a:pt x="665" y="60000"/>
                    </a:lnTo>
                    <a:lnTo>
                      <a:pt x="906" y="60604"/>
                    </a:lnTo>
                    <a:lnTo>
                      <a:pt x="1208" y="61207"/>
                    </a:lnTo>
                    <a:lnTo>
                      <a:pt x="1510" y="61750"/>
                    </a:lnTo>
                    <a:lnTo>
                      <a:pt x="1872" y="62354"/>
                    </a:lnTo>
                    <a:lnTo>
                      <a:pt x="2294" y="62897"/>
                    </a:lnTo>
                    <a:lnTo>
                      <a:pt x="2717" y="63380"/>
                    </a:lnTo>
                    <a:lnTo>
                      <a:pt x="3200" y="63923"/>
                    </a:lnTo>
                    <a:lnTo>
                      <a:pt x="3683" y="64406"/>
                    </a:lnTo>
                    <a:lnTo>
                      <a:pt x="4286" y="64889"/>
                    </a:lnTo>
                    <a:lnTo>
                      <a:pt x="4830" y="65372"/>
                    </a:lnTo>
                    <a:lnTo>
                      <a:pt x="5494" y="65795"/>
                    </a:lnTo>
                    <a:lnTo>
                      <a:pt x="6158" y="66217"/>
                    </a:lnTo>
                    <a:lnTo>
                      <a:pt x="6821" y="66640"/>
                    </a:lnTo>
                    <a:lnTo>
                      <a:pt x="7606" y="67002"/>
                    </a:lnTo>
                    <a:lnTo>
                      <a:pt x="8391" y="67364"/>
                    </a:lnTo>
                    <a:lnTo>
                      <a:pt x="9176" y="67666"/>
                    </a:lnTo>
                    <a:lnTo>
                      <a:pt x="10021" y="67968"/>
                    </a:lnTo>
                    <a:lnTo>
                      <a:pt x="10926" y="68269"/>
                    </a:lnTo>
                    <a:lnTo>
                      <a:pt x="11892" y="68511"/>
                    </a:lnTo>
                    <a:lnTo>
                      <a:pt x="12858" y="68692"/>
                    </a:lnTo>
                    <a:lnTo>
                      <a:pt x="13884" y="68873"/>
                    </a:lnTo>
                    <a:lnTo>
                      <a:pt x="14970" y="69054"/>
                    </a:lnTo>
                    <a:lnTo>
                      <a:pt x="16057" y="69175"/>
                    </a:lnTo>
                    <a:lnTo>
                      <a:pt x="17204" y="69235"/>
                    </a:lnTo>
                    <a:lnTo>
                      <a:pt x="18350" y="69296"/>
                    </a:lnTo>
                    <a:lnTo>
                      <a:pt x="19558" y="69356"/>
                    </a:lnTo>
                    <a:lnTo>
                      <a:pt x="21006" y="69296"/>
                    </a:lnTo>
                    <a:lnTo>
                      <a:pt x="22395" y="69235"/>
                    </a:lnTo>
                    <a:lnTo>
                      <a:pt x="23783" y="69115"/>
                    </a:lnTo>
                    <a:lnTo>
                      <a:pt x="25111" y="68933"/>
                    </a:lnTo>
                    <a:lnTo>
                      <a:pt x="26379" y="68752"/>
                    </a:lnTo>
                    <a:lnTo>
                      <a:pt x="27586" y="68451"/>
                    </a:lnTo>
                    <a:lnTo>
                      <a:pt x="28793" y="68209"/>
                    </a:lnTo>
                    <a:lnTo>
                      <a:pt x="29940" y="67847"/>
                    </a:lnTo>
                    <a:lnTo>
                      <a:pt x="31026" y="67485"/>
                    </a:lnTo>
                    <a:lnTo>
                      <a:pt x="32052" y="67062"/>
                    </a:lnTo>
                    <a:lnTo>
                      <a:pt x="33079" y="66640"/>
                    </a:lnTo>
                    <a:lnTo>
                      <a:pt x="34044" y="66157"/>
                    </a:lnTo>
                    <a:lnTo>
                      <a:pt x="34950" y="65614"/>
                    </a:lnTo>
                    <a:lnTo>
                      <a:pt x="35795" y="65131"/>
                    </a:lnTo>
                    <a:lnTo>
                      <a:pt x="36640" y="64527"/>
                    </a:lnTo>
                    <a:lnTo>
                      <a:pt x="37425" y="63923"/>
                    </a:lnTo>
                    <a:lnTo>
                      <a:pt x="38149" y="63320"/>
                    </a:lnTo>
                    <a:lnTo>
                      <a:pt x="38813" y="62656"/>
                    </a:lnTo>
                    <a:lnTo>
                      <a:pt x="39477" y="62052"/>
                    </a:lnTo>
                    <a:lnTo>
                      <a:pt x="40081" y="61328"/>
                    </a:lnTo>
                    <a:lnTo>
                      <a:pt x="40624" y="60664"/>
                    </a:lnTo>
                    <a:lnTo>
                      <a:pt x="41107" y="59940"/>
                    </a:lnTo>
                    <a:lnTo>
                      <a:pt x="41529" y="59155"/>
                    </a:lnTo>
                    <a:lnTo>
                      <a:pt x="41952" y="58431"/>
                    </a:lnTo>
                    <a:lnTo>
                      <a:pt x="42314" y="57646"/>
                    </a:lnTo>
                    <a:lnTo>
                      <a:pt x="42616" y="56922"/>
                    </a:lnTo>
                    <a:lnTo>
                      <a:pt x="42917" y="56137"/>
                    </a:lnTo>
                    <a:lnTo>
                      <a:pt x="43099" y="55352"/>
                    </a:lnTo>
                    <a:lnTo>
                      <a:pt x="43280" y="54567"/>
                    </a:lnTo>
                    <a:lnTo>
                      <a:pt x="43400" y="53722"/>
                    </a:lnTo>
                    <a:lnTo>
                      <a:pt x="43461" y="52938"/>
                    </a:lnTo>
                    <a:lnTo>
                      <a:pt x="43521" y="52153"/>
                    </a:lnTo>
                    <a:lnTo>
                      <a:pt x="43461" y="51006"/>
                    </a:lnTo>
                    <a:lnTo>
                      <a:pt x="43340" y="49920"/>
                    </a:lnTo>
                    <a:lnTo>
                      <a:pt x="43159" y="48894"/>
                    </a:lnTo>
                    <a:lnTo>
                      <a:pt x="42857" y="47988"/>
                    </a:lnTo>
                    <a:lnTo>
                      <a:pt x="42555" y="47083"/>
                    </a:lnTo>
                    <a:lnTo>
                      <a:pt x="42133" y="46238"/>
                    </a:lnTo>
                    <a:lnTo>
                      <a:pt x="41710" y="45453"/>
                    </a:lnTo>
                    <a:lnTo>
                      <a:pt x="41167" y="44668"/>
                    </a:lnTo>
                    <a:lnTo>
                      <a:pt x="40624" y="43944"/>
                    </a:lnTo>
                    <a:lnTo>
                      <a:pt x="40020" y="43280"/>
                    </a:lnTo>
                    <a:lnTo>
                      <a:pt x="39417" y="42556"/>
                    </a:lnTo>
                    <a:lnTo>
                      <a:pt x="38753" y="41952"/>
                    </a:lnTo>
                    <a:lnTo>
                      <a:pt x="37364" y="40684"/>
                    </a:lnTo>
                    <a:lnTo>
                      <a:pt x="35855" y="39417"/>
                    </a:lnTo>
                    <a:lnTo>
                      <a:pt x="32596" y="36882"/>
                    </a:lnTo>
                    <a:lnTo>
                      <a:pt x="31811" y="36157"/>
                    </a:lnTo>
                    <a:lnTo>
                      <a:pt x="31388" y="35795"/>
                    </a:lnTo>
                    <a:lnTo>
                      <a:pt x="31026" y="35373"/>
                    </a:lnTo>
                    <a:lnTo>
                      <a:pt x="30725" y="34829"/>
                    </a:lnTo>
                    <a:lnTo>
                      <a:pt x="30423" y="34286"/>
                    </a:lnTo>
                    <a:lnTo>
                      <a:pt x="30302" y="33682"/>
                    </a:lnTo>
                    <a:lnTo>
                      <a:pt x="30242" y="32958"/>
                    </a:lnTo>
                    <a:lnTo>
                      <a:pt x="30302" y="32234"/>
                    </a:lnTo>
                    <a:lnTo>
                      <a:pt x="30423" y="31570"/>
                    </a:lnTo>
                    <a:lnTo>
                      <a:pt x="30725" y="30966"/>
                    </a:lnTo>
                    <a:lnTo>
                      <a:pt x="31026" y="30423"/>
                    </a:lnTo>
                    <a:lnTo>
                      <a:pt x="31449" y="29880"/>
                    </a:lnTo>
                    <a:lnTo>
                      <a:pt x="31871" y="29397"/>
                    </a:lnTo>
                    <a:lnTo>
                      <a:pt x="32777" y="28491"/>
                    </a:lnTo>
                    <a:lnTo>
                      <a:pt x="34165" y="27345"/>
                    </a:lnTo>
                    <a:lnTo>
                      <a:pt x="35553" y="26137"/>
                    </a:lnTo>
                    <a:lnTo>
                      <a:pt x="36217" y="25534"/>
                    </a:lnTo>
                    <a:lnTo>
                      <a:pt x="36881" y="24870"/>
                    </a:lnTo>
                    <a:lnTo>
                      <a:pt x="37485" y="24145"/>
                    </a:lnTo>
                    <a:lnTo>
                      <a:pt x="38028" y="23421"/>
                    </a:lnTo>
                    <a:lnTo>
                      <a:pt x="38511" y="22636"/>
                    </a:lnTo>
                    <a:lnTo>
                      <a:pt x="38994" y="21852"/>
                    </a:lnTo>
                    <a:lnTo>
                      <a:pt x="39417" y="20946"/>
                    </a:lnTo>
                    <a:lnTo>
                      <a:pt x="39718" y="19980"/>
                    </a:lnTo>
                    <a:lnTo>
                      <a:pt x="40020" y="19015"/>
                    </a:lnTo>
                    <a:lnTo>
                      <a:pt x="40262" y="17928"/>
                    </a:lnTo>
                    <a:lnTo>
                      <a:pt x="40382" y="16781"/>
                    </a:lnTo>
                    <a:lnTo>
                      <a:pt x="40382" y="15574"/>
                    </a:lnTo>
                    <a:lnTo>
                      <a:pt x="40382" y="14307"/>
                    </a:lnTo>
                    <a:lnTo>
                      <a:pt x="40201" y="13099"/>
                    </a:lnTo>
                    <a:lnTo>
                      <a:pt x="39960" y="12013"/>
                    </a:lnTo>
                    <a:lnTo>
                      <a:pt x="39718" y="10987"/>
                    </a:lnTo>
                    <a:lnTo>
                      <a:pt x="39356" y="10021"/>
                    </a:lnTo>
                    <a:lnTo>
                      <a:pt x="38934" y="9115"/>
                    </a:lnTo>
                    <a:lnTo>
                      <a:pt x="38451" y="8270"/>
                    </a:lnTo>
                    <a:lnTo>
                      <a:pt x="37968" y="7486"/>
                    </a:lnTo>
                    <a:lnTo>
                      <a:pt x="37425" y="6761"/>
                    </a:lnTo>
                    <a:lnTo>
                      <a:pt x="36881" y="6097"/>
                    </a:lnTo>
                    <a:lnTo>
                      <a:pt x="36398" y="5494"/>
                    </a:lnTo>
                    <a:lnTo>
                      <a:pt x="35855" y="4951"/>
                    </a:lnTo>
                    <a:lnTo>
                      <a:pt x="34829" y="4045"/>
                    </a:lnTo>
                    <a:lnTo>
                      <a:pt x="33924" y="3260"/>
                    </a:lnTo>
                    <a:lnTo>
                      <a:pt x="39598" y="3260"/>
                    </a:lnTo>
                    <a:lnTo>
                      <a:pt x="45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0"/>
              <p:cNvSpPr/>
              <p:nvPr/>
            </p:nvSpPr>
            <p:spPr>
              <a:xfrm>
                <a:off x="3281826" y="2253125"/>
                <a:ext cx="1131800" cy="1088025"/>
              </a:xfrm>
              <a:custGeom>
                <a:avLst/>
                <a:gdLst/>
                <a:ahLst/>
                <a:cxnLst/>
                <a:rect l="l" t="t" r="r" b="b"/>
                <a:pathLst>
                  <a:path w="45272" h="43521" extrusionOk="0">
                    <a:moveTo>
                      <a:pt x="21187" y="2777"/>
                    </a:moveTo>
                    <a:lnTo>
                      <a:pt x="22214" y="2837"/>
                    </a:lnTo>
                    <a:lnTo>
                      <a:pt x="23179" y="2958"/>
                    </a:lnTo>
                    <a:lnTo>
                      <a:pt x="24145" y="3199"/>
                    </a:lnTo>
                    <a:lnTo>
                      <a:pt x="25050" y="3441"/>
                    </a:lnTo>
                    <a:lnTo>
                      <a:pt x="25956" y="3803"/>
                    </a:lnTo>
                    <a:lnTo>
                      <a:pt x="26741" y="4286"/>
                    </a:lnTo>
                    <a:lnTo>
                      <a:pt x="27525" y="4769"/>
                    </a:lnTo>
                    <a:lnTo>
                      <a:pt x="28310" y="5312"/>
                    </a:lnTo>
                    <a:lnTo>
                      <a:pt x="28974" y="5916"/>
                    </a:lnTo>
                    <a:lnTo>
                      <a:pt x="29698" y="6580"/>
                    </a:lnTo>
                    <a:lnTo>
                      <a:pt x="30302" y="7304"/>
                    </a:lnTo>
                    <a:lnTo>
                      <a:pt x="30906" y="8028"/>
                    </a:lnTo>
                    <a:lnTo>
                      <a:pt x="31449" y="8873"/>
                    </a:lnTo>
                    <a:lnTo>
                      <a:pt x="31992" y="9658"/>
                    </a:lnTo>
                    <a:lnTo>
                      <a:pt x="32475" y="10564"/>
                    </a:lnTo>
                    <a:lnTo>
                      <a:pt x="32958" y="11409"/>
                    </a:lnTo>
                    <a:lnTo>
                      <a:pt x="33380" y="12314"/>
                    </a:lnTo>
                    <a:lnTo>
                      <a:pt x="33743" y="13280"/>
                    </a:lnTo>
                    <a:lnTo>
                      <a:pt x="34467" y="15151"/>
                    </a:lnTo>
                    <a:lnTo>
                      <a:pt x="35010" y="17143"/>
                    </a:lnTo>
                    <a:lnTo>
                      <a:pt x="35493" y="19074"/>
                    </a:lnTo>
                    <a:lnTo>
                      <a:pt x="35855" y="20946"/>
                    </a:lnTo>
                    <a:lnTo>
                      <a:pt x="36097" y="22757"/>
                    </a:lnTo>
                    <a:lnTo>
                      <a:pt x="36217" y="24447"/>
                    </a:lnTo>
                    <a:lnTo>
                      <a:pt x="36278" y="26076"/>
                    </a:lnTo>
                    <a:lnTo>
                      <a:pt x="36217" y="27404"/>
                    </a:lnTo>
                    <a:lnTo>
                      <a:pt x="36157" y="28732"/>
                    </a:lnTo>
                    <a:lnTo>
                      <a:pt x="35976" y="30060"/>
                    </a:lnTo>
                    <a:lnTo>
                      <a:pt x="35734" y="31328"/>
                    </a:lnTo>
                    <a:lnTo>
                      <a:pt x="35372" y="32595"/>
                    </a:lnTo>
                    <a:lnTo>
                      <a:pt x="34889" y="33803"/>
                    </a:lnTo>
                    <a:lnTo>
                      <a:pt x="34588" y="34406"/>
                    </a:lnTo>
                    <a:lnTo>
                      <a:pt x="34286" y="35010"/>
                    </a:lnTo>
                    <a:lnTo>
                      <a:pt x="33924" y="35553"/>
                    </a:lnTo>
                    <a:lnTo>
                      <a:pt x="33501" y="36157"/>
                    </a:lnTo>
                    <a:lnTo>
                      <a:pt x="33139" y="36640"/>
                    </a:lnTo>
                    <a:lnTo>
                      <a:pt x="32656" y="37183"/>
                    </a:lnTo>
                    <a:lnTo>
                      <a:pt x="32233" y="37666"/>
                    </a:lnTo>
                    <a:lnTo>
                      <a:pt x="31690" y="38088"/>
                    </a:lnTo>
                    <a:lnTo>
                      <a:pt x="31147" y="38511"/>
                    </a:lnTo>
                    <a:lnTo>
                      <a:pt x="30604" y="38873"/>
                    </a:lnTo>
                    <a:lnTo>
                      <a:pt x="30060" y="39235"/>
                    </a:lnTo>
                    <a:lnTo>
                      <a:pt x="29457" y="39537"/>
                    </a:lnTo>
                    <a:lnTo>
                      <a:pt x="28853" y="39839"/>
                    </a:lnTo>
                    <a:lnTo>
                      <a:pt x="28189" y="40080"/>
                    </a:lnTo>
                    <a:lnTo>
                      <a:pt x="27586" y="40261"/>
                    </a:lnTo>
                    <a:lnTo>
                      <a:pt x="26922" y="40442"/>
                    </a:lnTo>
                    <a:lnTo>
                      <a:pt x="26258" y="40563"/>
                    </a:lnTo>
                    <a:lnTo>
                      <a:pt x="25594" y="40684"/>
                    </a:lnTo>
                    <a:lnTo>
                      <a:pt x="24930" y="40744"/>
                    </a:lnTo>
                    <a:lnTo>
                      <a:pt x="23240" y="40744"/>
                    </a:lnTo>
                    <a:lnTo>
                      <a:pt x="22274" y="40623"/>
                    </a:lnTo>
                    <a:lnTo>
                      <a:pt x="21368" y="40382"/>
                    </a:lnTo>
                    <a:lnTo>
                      <a:pt x="20463" y="40141"/>
                    </a:lnTo>
                    <a:lnTo>
                      <a:pt x="19618" y="39778"/>
                    </a:lnTo>
                    <a:lnTo>
                      <a:pt x="18773" y="39356"/>
                    </a:lnTo>
                    <a:lnTo>
                      <a:pt x="17988" y="38873"/>
                    </a:lnTo>
                    <a:lnTo>
                      <a:pt x="17204" y="38330"/>
                    </a:lnTo>
                    <a:lnTo>
                      <a:pt x="16479" y="37726"/>
                    </a:lnTo>
                    <a:lnTo>
                      <a:pt x="15815" y="37062"/>
                    </a:lnTo>
                    <a:lnTo>
                      <a:pt x="15151" y="36338"/>
                    </a:lnTo>
                    <a:lnTo>
                      <a:pt x="14548" y="35613"/>
                    </a:lnTo>
                    <a:lnTo>
                      <a:pt x="13944" y="34829"/>
                    </a:lnTo>
                    <a:lnTo>
                      <a:pt x="13401" y="33984"/>
                    </a:lnTo>
                    <a:lnTo>
                      <a:pt x="12918" y="33139"/>
                    </a:lnTo>
                    <a:lnTo>
                      <a:pt x="12435" y="32233"/>
                    </a:lnTo>
                    <a:lnTo>
                      <a:pt x="11952" y="31328"/>
                    </a:lnTo>
                    <a:lnTo>
                      <a:pt x="11530" y="30362"/>
                    </a:lnTo>
                    <a:lnTo>
                      <a:pt x="10805" y="28430"/>
                    </a:lnTo>
                    <a:lnTo>
                      <a:pt x="10202" y="26499"/>
                    </a:lnTo>
                    <a:lnTo>
                      <a:pt x="9719" y="24507"/>
                    </a:lnTo>
                    <a:lnTo>
                      <a:pt x="9296" y="22515"/>
                    </a:lnTo>
                    <a:lnTo>
                      <a:pt x="9055" y="20584"/>
                    </a:lnTo>
                    <a:lnTo>
                      <a:pt x="8874" y="18712"/>
                    </a:lnTo>
                    <a:lnTo>
                      <a:pt x="8813" y="16962"/>
                    </a:lnTo>
                    <a:lnTo>
                      <a:pt x="8874" y="15513"/>
                    </a:lnTo>
                    <a:lnTo>
                      <a:pt x="8994" y="14065"/>
                    </a:lnTo>
                    <a:lnTo>
                      <a:pt x="9236" y="12616"/>
                    </a:lnTo>
                    <a:lnTo>
                      <a:pt x="9357" y="11891"/>
                    </a:lnTo>
                    <a:lnTo>
                      <a:pt x="9598" y="11167"/>
                    </a:lnTo>
                    <a:lnTo>
                      <a:pt x="9839" y="10443"/>
                    </a:lnTo>
                    <a:lnTo>
                      <a:pt x="10141" y="9779"/>
                    </a:lnTo>
                    <a:lnTo>
                      <a:pt x="10443" y="9055"/>
                    </a:lnTo>
                    <a:lnTo>
                      <a:pt x="10866" y="8391"/>
                    </a:lnTo>
                    <a:lnTo>
                      <a:pt x="11288" y="7787"/>
                    </a:lnTo>
                    <a:lnTo>
                      <a:pt x="11831" y="7123"/>
                    </a:lnTo>
                    <a:lnTo>
                      <a:pt x="12375" y="6519"/>
                    </a:lnTo>
                    <a:lnTo>
                      <a:pt x="13039" y="5916"/>
                    </a:lnTo>
                    <a:lnTo>
                      <a:pt x="13884" y="5191"/>
                    </a:lnTo>
                    <a:lnTo>
                      <a:pt x="14789" y="4588"/>
                    </a:lnTo>
                    <a:lnTo>
                      <a:pt x="15755" y="4045"/>
                    </a:lnTo>
                    <a:lnTo>
                      <a:pt x="16781" y="3622"/>
                    </a:lnTo>
                    <a:lnTo>
                      <a:pt x="17868" y="3260"/>
                    </a:lnTo>
                    <a:lnTo>
                      <a:pt x="18954" y="3018"/>
                    </a:lnTo>
                    <a:lnTo>
                      <a:pt x="20041" y="2837"/>
                    </a:lnTo>
                    <a:lnTo>
                      <a:pt x="21187" y="2777"/>
                    </a:lnTo>
                    <a:close/>
                    <a:moveTo>
                      <a:pt x="22274" y="0"/>
                    </a:moveTo>
                    <a:lnTo>
                      <a:pt x="21006" y="121"/>
                    </a:lnTo>
                    <a:lnTo>
                      <a:pt x="19799" y="242"/>
                    </a:lnTo>
                    <a:lnTo>
                      <a:pt x="18592" y="423"/>
                    </a:lnTo>
                    <a:lnTo>
                      <a:pt x="17385" y="725"/>
                    </a:lnTo>
                    <a:lnTo>
                      <a:pt x="16238" y="1026"/>
                    </a:lnTo>
                    <a:lnTo>
                      <a:pt x="15151" y="1328"/>
                    </a:lnTo>
                    <a:lnTo>
                      <a:pt x="14065" y="1751"/>
                    </a:lnTo>
                    <a:lnTo>
                      <a:pt x="12978" y="2234"/>
                    </a:lnTo>
                    <a:lnTo>
                      <a:pt x="11952" y="2717"/>
                    </a:lnTo>
                    <a:lnTo>
                      <a:pt x="10986" y="3260"/>
                    </a:lnTo>
                    <a:lnTo>
                      <a:pt x="10021" y="3803"/>
                    </a:lnTo>
                    <a:lnTo>
                      <a:pt x="9115" y="4467"/>
                    </a:lnTo>
                    <a:lnTo>
                      <a:pt x="8270" y="5131"/>
                    </a:lnTo>
                    <a:lnTo>
                      <a:pt x="7425" y="5795"/>
                    </a:lnTo>
                    <a:lnTo>
                      <a:pt x="6580" y="6580"/>
                    </a:lnTo>
                    <a:lnTo>
                      <a:pt x="5856" y="7304"/>
                    </a:lnTo>
                    <a:lnTo>
                      <a:pt x="5131" y="8149"/>
                    </a:lnTo>
                    <a:lnTo>
                      <a:pt x="4467" y="8994"/>
                    </a:lnTo>
                    <a:lnTo>
                      <a:pt x="3803" y="9839"/>
                    </a:lnTo>
                    <a:lnTo>
                      <a:pt x="3260" y="10745"/>
                    </a:lnTo>
                    <a:lnTo>
                      <a:pt x="2717" y="11650"/>
                    </a:lnTo>
                    <a:lnTo>
                      <a:pt x="2174" y="12616"/>
                    </a:lnTo>
                    <a:lnTo>
                      <a:pt x="1751" y="13582"/>
                    </a:lnTo>
                    <a:lnTo>
                      <a:pt x="1329" y="14608"/>
                    </a:lnTo>
                    <a:lnTo>
                      <a:pt x="1027" y="15574"/>
                    </a:lnTo>
                    <a:lnTo>
                      <a:pt x="725" y="16660"/>
                    </a:lnTo>
                    <a:lnTo>
                      <a:pt x="483" y="17686"/>
                    </a:lnTo>
                    <a:lnTo>
                      <a:pt x="242" y="18773"/>
                    </a:lnTo>
                    <a:lnTo>
                      <a:pt x="121" y="19859"/>
                    </a:lnTo>
                    <a:lnTo>
                      <a:pt x="61" y="20946"/>
                    </a:lnTo>
                    <a:lnTo>
                      <a:pt x="1" y="22032"/>
                    </a:lnTo>
                    <a:lnTo>
                      <a:pt x="61" y="22998"/>
                    </a:lnTo>
                    <a:lnTo>
                      <a:pt x="121" y="23964"/>
                    </a:lnTo>
                    <a:lnTo>
                      <a:pt x="242" y="24930"/>
                    </a:lnTo>
                    <a:lnTo>
                      <a:pt x="363" y="25895"/>
                    </a:lnTo>
                    <a:lnTo>
                      <a:pt x="604" y="26861"/>
                    </a:lnTo>
                    <a:lnTo>
                      <a:pt x="846" y="27827"/>
                    </a:lnTo>
                    <a:lnTo>
                      <a:pt x="1087" y="28732"/>
                    </a:lnTo>
                    <a:lnTo>
                      <a:pt x="1449" y="29698"/>
                    </a:lnTo>
                    <a:lnTo>
                      <a:pt x="1811" y="30603"/>
                    </a:lnTo>
                    <a:lnTo>
                      <a:pt x="2234" y="31509"/>
                    </a:lnTo>
                    <a:lnTo>
                      <a:pt x="2717" y="32414"/>
                    </a:lnTo>
                    <a:lnTo>
                      <a:pt x="3200" y="33320"/>
                    </a:lnTo>
                    <a:lnTo>
                      <a:pt x="3743" y="34165"/>
                    </a:lnTo>
                    <a:lnTo>
                      <a:pt x="4347" y="35010"/>
                    </a:lnTo>
                    <a:lnTo>
                      <a:pt x="5011" y="35795"/>
                    </a:lnTo>
                    <a:lnTo>
                      <a:pt x="5675" y="36579"/>
                    </a:lnTo>
                    <a:lnTo>
                      <a:pt x="6399" y="37364"/>
                    </a:lnTo>
                    <a:lnTo>
                      <a:pt x="7184" y="38088"/>
                    </a:lnTo>
                    <a:lnTo>
                      <a:pt x="7968" y="38752"/>
                    </a:lnTo>
                    <a:lnTo>
                      <a:pt x="8813" y="39416"/>
                    </a:lnTo>
                    <a:lnTo>
                      <a:pt x="9719" y="40020"/>
                    </a:lnTo>
                    <a:lnTo>
                      <a:pt x="10624" y="40563"/>
                    </a:lnTo>
                    <a:lnTo>
                      <a:pt x="11590" y="41106"/>
                    </a:lnTo>
                    <a:lnTo>
                      <a:pt x="12616" y="41589"/>
                    </a:lnTo>
                    <a:lnTo>
                      <a:pt x="13703" y="42012"/>
                    </a:lnTo>
                    <a:lnTo>
                      <a:pt x="14789" y="42374"/>
                    </a:lnTo>
                    <a:lnTo>
                      <a:pt x="15936" y="42736"/>
                    </a:lnTo>
                    <a:lnTo>
                      <a:pt x="17083" y="42978"/>
                    </a:lnTo>
                    <a:lnTo>
                      <a:pt x="18290" y="43219"/>
                    </a:lnTo>
                    <a:lnTo>
                      <a:pt x="19558" y="43340"/>
                    </a:lnTo>
                    <a:lnTo>
                      <a:pt x="20825" y="43460"/>
                    </a:lnTo>
                    <a:lnTo>
                      <a:pt x="22153" y="43521"/>
                    </a:lnTo>
                    <a:lnTo>
                      <a:pt x="23541" y="43460"/>
                    </a:lnTo>
                    <a:lnTo>
                      <a:pt x="24869" y="43340"/>
                    </a:lnTo>
                    <a:lnTo>
                      <a:pt x="26197" y="43219"/>
                    </a:lnTo>
                    <a:lnTo>
                      <a:pt x="27405" y="42978"/>
                    </a:lnTo>
                    <a:lnTo>
                      <a:pt x="28612" y="42676"/>
                    </a:lnTo>
                    <a:lnTo>
                      <a:pt x="29819" y="42374"/>
                    </a:lnTo>
                    <a:lnTo>
                      <a:pt x="30966" y="42012"/>
                    </a:lnTo>
                    <a:lnTo>
                      <a:pt x="32052" y="41529"/>
                    </a:lnTo>
                    <a:lnTo>
                      <a:pt x="33079" y="41046"/>
                    </a:lnTo>
                    <a:lnTo>
                      <a:pt x="34105" y="40503"/>
                    </a:lnTo>
                    <a:lnTo>
                      <a:pt x="35070" y="39959"/>
                    </a:lnTo>
                    <a:lnTo>
                      <a:pt x="35976" y="39356"/>
                    </a:lnTo>
                    <a:lnTo>
                      <a:pt x="36881" y="38692"/>
                    </a:lnTo>
                    <a:lnTo>
                      <a:pt x="37726" y="37968"/>
                    </a:lnTo>
                    <a:lnTo>
                      <a:pt x="38511" y="37243"/>
                    </a:lnTo>
                    <a:lnTo>
                      <a:pt x="39296" y="36459"/>
                    </a:lnTo>
                    <a:lnTo>
                      <a:pt x="39960" y="35674"/>
                    </a:lnTo>
                    <a:lnTo>
                      <a:pt x="40624" y="34829"/>
                    </a:lnTo>
                    <a:lnTo>
                      <a:pt x="41288" y="33984"/>
                    </a:lnTo>
                    <a:lnTo>
                      <a:pt x="41831" y="33139"/>
                    </a:lnTo>
                    <a:lnTo>
                      <a:pt x="42374" y="32233"/>
                    </a:lnTo>
                    <a:lnTo>
                      <a:pt x="42857" y="31267"/>
                    </a:lnTo>
                    <a:lnTo>
                      <a:pt x="43340" y="30362"/>
                    </a:lnTo>
                    <a:lnTo>
                      <a:pt x="43702" y="29396"/>
                    </a:lnTo>
                    <a:lnTo>
                      <a:pt x="44064" y="28430"/>
                    </a:lnTo>
                    <a:lnTo>
                      <a:pt x="44366" y="27465"/>
                    </a:lnTo>
                    <a:lnTo>
                      <a:pt x="44668" y="26439"/>
                    </a:lnTo>
                    <a:lnTo>
                      <a:pt x="44849" y="25473"/>
                    </a:lnTo>
                    <a:lnTo>
                      <a:pt x="45030" y="24447"/>
                    </a:lnTo>
                    <a:lnTo>
                      <a:pt x="45151" y="23420"/>
                    </a:lnTo>
                    <a:lnTo>
                      <a:pt x="45211" y="22455"/>
                    </a:lnTo>
                    <a:lnTo>
                      <a:pt x="45271" y="21429"/>
                    </a:lnTo>
                    <a:lnTo>
                      <a:pt x="45211" y="20402"/>
                    </a:lnTo>
                    <a:lnTo>
                      <a:pt x="45151" y="19376"/>
                    </a:lnTo>
                    <a:lnTo>
                      <a:pt x="45030" y="18350"/>
                    </a:lnTo>
                    <a:lnTo>
                      <a:pt x="44849" y="17324"/>
                    </a:lnTo>
                    <a:lnTo>
                      <a:pt x="44668" y="16358"/>
                    </a:lnTo>
                    <a:lnTo>
                      <a:pt x="44366" y="15332"/>
                    </a:lnTo>
                    <a:lnTo>
                      <a:pt x="44064" y="14366"/>
                    </a:lnTo>
                    <a:lnTo>
                      <a:pt x="43762" y="13461"/>
                    </a:lnTo>
                    <a:lnTo>
                      <a:pt x="43340" y="12495"/>
                    </a:lnTo>
                    <a:lnTo>
                      <a:pt x="42917" y="11590"/>
                    </a:lnTo>
                    <a:lnTo>
                      <a:pt x="42435" y="10684"/>
                    </a:lnTo>
                    <a:lnTo>
                      <a:pt x="41891" y="9779"/>
                    </a:lnTo>
                    <a:lnTo>
                      <a:pt x="41348" y="8934"/>
                    </a:lnTo>
                    <a:lnTo>
                      <a:pt x="40744" y="8149"/>
                    </a:lnTo>
                    <a:lnTo>
                      <a:pt x="40080" y="7364"/>
                    </a:lnTo>
                    <a:lnTo>
                      <a:pt x="39416" y="6580"/>
                    </a:lnTo>
                    <a:lnTo>
                      <a:pt x="38692" y="5855"/>
                    </a:lnTo>
                    <a:lnTo>
                      <a:pt x="37907" y="5131"/>
                    </a:lnTo>
                    <a:lnTo>
                      <a:pt x="37123" y="4467"/>
                    </a:lnTo>
                    <a:lnTo>
                      <a:pt x="36278" y="3863"/>
                    </a:lnTo>
                    <a:lnTo>
                      <a:pt x="35433" y="3260"/>
                    </a:lnTo>
                    <a:lnTo>
                      <a:pt x="34467" y="2717"/>
                    </a:lnTo>
                    <a:lnTo>
                      <a:pt x="33561" y="2234"/>
                    </a:lnTo>
                    <a:lnTo>
                      <a:pt x="32596" y="1811"/>
                    </a:lnTo>
                    <a:lnTo>
                      <a:pt x="31569" y="1389"/>
                    </a:lnTo>
                    <a:lnTo>
                      <a:pt x="30483" y="1026"/>
                    </a:lnTo>
                    <a:lnTo>
                      <a:pt x="29396" y="725"/>
                    </a:lnTo>
                    <a:lnTo>
                      <a:pt x="28310" y="483"/>
                    </a:lnTo>
                    <a:lnTo>
                      <a:pt x="27163" y="242"/>
                    </a:lnTo>
                    <a:lnTo>
                      <a:pt x="26016" y="121"/>
                    </a:lnTo>
                    <a:lnTo>
                      <a:pt x="248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0"/>
              <p:cNvSpPr/>
              <p:nvPr/>
            </p:nvSpPr>
            <p:spPr>
              <a:xfrm>
                <a:off x="2006699" y="2253125"/>
                <a:ext cx="1131800" cy="1088025"/>
              </a:xfrm>
              <a:custGeom>
                <a:avLst/>
                <a:gdLst/>
                <a:ahLst/>
                <a:cxnLst/>
                <a:rect l="l" t="t" r="r" b="b"/>
                <a:pathLst>
                  <a:path w="45272" h="43521" extrusionOk="0">
                    <a:moveTo>
                      <a:pt x="21187" y="2777"/>
                    </a:moveTo>
                    <a:lnTo>
                      <a:pt x="22213" y="2837"/>
                    </a:lnTo>
                    <a:lnTo>
                      <a:pt x="23239" y="2958"/>
                    </a:lnTo>
                    <a:lnTo>
                      <a:pt x="24145" y="3199"/>
                    </a:lnTo>
                    <a:lnTo>
                      <a:pt x="25050" y="3441"/>
                    </a:lnTo>
                    <a:lnTo>
                      <a:pt x="25956" y="3803"/>
                    </a:lnTo>
                    <a:lnTo>
                      <a:pt x="26740" y="4286"/>
                    </a:lnTo>
                    <a:lnTo>
                      <a:pt x="27525" y="4769"/>
                    </a:lnTo>
                    <a:lnTo>
                      <a:pt x="28310" y="5312"/>
                    </a:lnTo>
                    <a:lnTo>
                      <a:pt x="28974" y="5916"/>
                    </a:lnTo>
                    <a:lnTo>
                      <a:pt x="29698" y="6580"/>
                    </a:lnTo>
                    <a:lnTo>
                      <a:pt x="30302" y="7304"/>
                    </a:lnTo>
                    <a:lnTo>
                      <a:pt x="30905" y="8028"/>
                    </a:lnTo>
                    <a:lnTo>
                      <a:pt x="31449" y="8873"/>
                    </a:lnTo>
                    <a:lnTo>
                      <a:pt x="31992" y="9658"/>
                    </a:lnTo>
                    <a:lnTo>
                      <a:pt x="32475" y="10564"/>
                    </a:lnTo>
                    <a:lnTo>
                      <a:pt x="32958" y="11409"/>
                    </a:lnTo>
                    <a:lnTo>
                      <a:pt x="33380" y="12314"/>
                    </a:lnTo>
                    <a:lnTo>
                      <a:pt x="33742" y="13280"/>
                    </a:lnTo>
                    <a:lnTo>
                      <a:pt x="34467" y="15151"/>
                    </a:lnTo>
                    <a:lnTo>
                      <a:pt x="35010" y="17143"/>
                    </a:lnTo>
                    <a:lnTo>
                      <a:pt x="35493" y="19074"/>
                    </a:lnTo>
                    <a:lnTo>
                      <a:pt x="35855" y="20946"/>
                    </a:lnTo>
                    <a:lnTo>
                      <a:pt x="36096" y="22757"/>
                    </a:lnTo>
                    <a:lnTo>
                      <a:pt x="36217" y="24447"/>
                    </a:lnTo>
                    <a:lnTo>
                      <a:pt x="36277" y="26076"/>
                    </a:lnTo>
                    <a:lnTo>
                      <a:pt x="36217" y="27404"/>
                    </a:lnTo>
                    <a:lnTo>
                      <a:pt x="36157" y="28732"/>
                    </a:lnTo>
                    <a:lnTo>
                      <a:pt x="35976" y="30060"/>
                    </a:lnTo>
                    <a:lnTo>
                      <a:pt x="35734" y="31328"/>
                    </a:lnTo>
                    <a:lnTo>
                      <a:pt x="35372" y="32595"/>
                    </a:lnTo>
                    <a:lnTo>
                      <a:pt x="34889" y="33803"/>
                    </a:lnTo>
                    <a:lnTo>
                      <a:pt x="34587" y="34406"/>
                    </a:lnTo>
                    <a:lnTo>
                      <a:pt x="34286" y="35010"/>
                    </a:lnTo>
                    <a:lnTo>
                      <a:pt x="33923" y="35553"/>
                    </a:lnTo>
                    <a:lnTo>
                      <a:pt x="33561" y="36157"/>
                    </a:lnTo>
                    <a:lnTo>
                      <a:pt x="33139" y="36640"/>
                    </a:lnTo>
                    <a:lnTo>
                      <a:pt x="32716" y="37183"/>
                    </a:lnTo>
                    <a:lnTo>
                      <a:pt x="32233" y="37666"/>
                    </a:lnTo>
                    <a:lnTo>
                      <a:pt x="31690" y="38088"/>
                    </a:lnTo>
                    <a:lnTo>
                      <a:pt x="31207" y="38511"/>
                    </a:lnTo>
                    <a:lnTo>
                      <a:pt x="30603" y="38873"/>
                    </a:lnTo>
                    <a:lnTo>
                      <a:pt x="30060" y="39235"/>
                    </a:lnTo>
                    <a:lnTo>
                      <a:pt x="29457" y="39537"/>
                    </a:lnTo>
                    <a:lnTo>
                      <a:pt x="28853" y="39839"/>
                    </a:lnTo>
                    <a:lnTo>
                      <a:pt x="28189" y="40080"/>
                    </a:lnTo>
                    <a:lnTo>
                      <a:pt x="27585" y="40261"/>
                    </a:lnTo>
                    <a:lnTo>
                      <a:pt x="26921" y="40442"/>
                    </a:lnTo>
                    <a:lnTo>
                      <a:pt x="26257" y="40563"/>
                    </a:lnTo>
                    <a:lnTo>
                      <a:pt x="25594" y="40684"/>
                    </a:lnTo>
                    <a:lnTo>
                      <a:pt x="24930" y="40744"/>
                    </a:lnTo>
                    <a:lnTo>
                      <a:pt x="23239" y="40744"/>
                    </a:lnTo>
                    <a:lnTo>
                      <a:pt x="22274" y="40623"/>
                    </a:lnTo>
                    <a:lnTo>
                      <a:pt x="21368" y="40382"/>
                    </a:lnTo>
                    <a:lnTo>
                      <a:pt x="20463" y="40141"/>
                    </a:lnTo>
                    <a:lnTo>
                      <a:pt x="19618" y="39778"/>
                    </a:lnTo>
                    <a:lnTo>
                      <a:pt x="18773" y="39356"/>
                    </a:lnTo>
                    <a:lnTo>
                      <a:pt x="17988" y="38873"/>
                    </a:lnTo>
                    <a:lnTo>
                      <a:pt x="17203" y="38330"/>
                    </a:lnTo>
                    <a:lnTo>
                      <a:pt x="16479" y="37726"/>
                    </a:lnTo>
                    <a:lnTo>
                      <a:pt x="15815" y="37062"/>
                    </a:lnTo>
                    <a:lnTo>
                      <a:pt x="15151" y="36338"/>
                    </a:lnTo>
                    <a:lnTo>
                      <a:pt x="14547" y="35613"/>
                    </a:lnTo>
                    <a:lnTo>
                      <a:pt x="14004" y="34829"/>
                    </a:lnTo>
                    <a:lnTo>
                      <a:pt x="13401" y="33984"/>
                    </a:lnTo>
                    <a:lnTo>
                      <a:pt x="12918" y="33139"/>
                    </a:lnTo>
                    <a:lnTo>
                      <a:pt x="12435" y="32233"/>
                    </a:lnTo>
                    <a:lnTo>
                      <a:pt x="12012" y="31328"/>
                    </a:lnTo>
                    <a:lnTo>
                      <a:pt x="11590" y="30362"/>
                    </a:lnTo>
                    <a:lnTo>
                      <a:pt x="10805" y="28430"/>
                    </a:lnTo>
                    <a:lnTo>
                      <a:pt x="10201" y="26499"/>
                    </a:lnTo>
                    <a:lnTo>
                      <a:pt x="9719" y="24507"/>
                    </a:lnTo>
                    <a:lnTo>
                      <a:pt x="9296" y="22515"/>
                    </a:lnTo>
                    <a:lnTo>
                      <a:pt x="9055" y="20584"/>
                    </a:lnTo>
                    <a:lnTo>
                      <a:pt x="8873" y="18712"/>
                    </a:lnTo>
                    <a:lnTo>
                      <a:pt x="8813" y="16962"/>
                    </a:lnTo>
                    <a:lnTo>
                      <a:pt x="8873" y="15513"/>
                    </a:lnTo>
                    <a:lnTo>
                      <a:pt x="8994" y="14065"/>
                    </a:lnTo>
                    <a:lnTo>
                      <a:pt x="9236" y="12616"/>
                    </a:lnTo>
                    <a:lnTo>
                      <a:pt x="9417" y="11891"/>
                    </a:lnTo>
                    <a:lnTo>
                      <a:pt x="9598" y="11167"/>
                    </a:lnTo>
                    <a:lnTo>
                      <a:pt x="9839" y="10443"/>
                    </a:lnTo>
                    <a:lnTo>
                      <a:pt x="10141" y="9779"/>
                    </a:lnTo>
                    <a:lnTo>
                      <a:pt x="10443" y="9055"/>
                    </a:lnTo>
                    <a:lnTo>
                      <a:pt x="10865" y="8391"/>
                    </a:lnTo>
                    <a:lnTo>
                      <a:pt x="11288" y="7787"/>
                    </a:lnTo>
                    <a:lnTo>
                      <a:pt x="11831" y="7123"/>
                    </a:lnTo>
                    <a:lnTo>
                      <a:pt x="12374" y="6519"/>
                    </a:lnTo>
                    <a:lnTo>
                      <a:pt x="13038" y="5916"/>
                    </a:lnTo>
                    <a:lnTo>
                      <a:pt x="13883" y="5191"/>
                    </a:lnTo>
                    <a:lnTo>
                      <a:pt x="14789" y="4588"/>
                    </a:lnTo>
                    <a:lnTo>
                      <a:pt x="15755" y="4045"/>
                    </a:lnTo>
                    <a:lnTo>
                      <a:pt x="16781" y="3622"/>
                    </a:lnTo>
                    <a:lnTo>
                      <a:pt x="17867" y="3260"/>
                    </a:lnTo>
                    <a:lnTo>
                      <a:pt x="18954" y="3018"/>
                    </a:lnTo>
                    <a:lnTo>
                      <a:pt x="20040" y="2837"/>
                    </a:lnTo>
                    <a:lnTo>
                      <a:pt x="21187" y="2777"/>
                    </a:lnTo>
                    <a:close/>
                    <a:moveTo>
                      <a:pt x="22274" y="0"/>
                    </a:moveTo>
                    <a:lnTo>
                      <a:pt x="21006" y="121"/>
                    </a:lnTo>
                    <a:lnTo>
                      <a:pt x="19799" y="242"/>
                    </a:lnTo>
                    <a:lnTo>
                      <a:pt x="18592" y="423"/>
                    </a:lnTo>
                    <a:lnTo>
                      <a:pt x="17384" y="725"/>
                    </a:lnTo>
                    <a:lnTo>
                      <a:pt x="16238" y="1026"/>
                    </a:lnTo>
                    <a:lnTo>
                      <a:pt x="15151" y="1328"/>
                    </a:lnTo>
                    <a:lnTo>
                      <a:pt x="14065" y="1751"/>
                    </a:lnTo>
                    <a:lnTo>
                      <a:pt x="12978" y="2234"/>
                    </a:lnTo>
                    <a:lnTo>
                      <a:pt x="11952" y="2717"/>
                    </a:lnTo>
                    <a:lnTo>
                      <a:pt x="10986" y="3260"/>
                    </a:lnTo>
                    <a:lnTo>
                      <a:pt x="10020" y="3803"/>
                    </a:lnTo>
                    <a:lnTo>
                      <a:pt x="9115" y="4467"/>
                    </a:lnTo>
                    <a:lnTo>
                      <a:pt x="8270" y="5131"/>
                    </a:lnTo>
                    <a:lnTo>
                      <a:pt x="7425" y="5795"/>
                    </a:lnTo>
                    <a:lnTo>
                      <a:pt x="6580" y="6580"/>
                    </a:lnTo>
                    <a:lnTo>
                      <a:pt x="5855" y="7304"/>
                    </a:lnTo>
                    <a:lnTo>
                      <a:pt x="5131" y="8149"/>
                    </a:lnTo>
                    <a:lnTo>
                      <a:pt x="4467" y="8994"/>
                    </a:lnTo>
                    <a:lnTo>
                      <a:pt x="3803" y="9839"/>
                    </a:lnTo>
                    <a:lnTo>
                      <a:pt x="3260" y="10745"/>
                    </a:lnTo>
                    <a:lnTo>
                      <a:pt x="2717" y="11650"/>
                    </a:lnTo>
                    <a:lnTo>
                      <a:pt x="2173" y="12616"/>
                    </a:lnTo>
                    <a:lnTo>
                      <a:pt x="1751" y="13582"/>
                    </a:lnTo>
                    <a:lnTo>
                      <a:pt x="1328" y="14608"/>
                    </a:lnTo>
                    <a:lnTo>
                      <a:pt x="1026" y="15574"/>
                    </a:lnTo>
                    <a:lnTo>
                      <a:pt x="725" y="16660"/>
                    </a:lnTo>
                    <a:lnTo>
                      <a:pt x="483" y="17686"/>
                    </a:lnTo>
                    <a:lnTo>
                      <a:pt x="302" y="18773"/>
                    </a:lnTo>
                    <a:lnTo>
                      <a:pt x="121" y="19859"/>
                    </a:lnTo>
                    <a:lnTo>
                      <a:pt x="61" y="20946"/>
                    </a:lnTo>
                    <a:lnTo>
                      <a:pt x="0" y="22032"/>
                    </a:lnTo>
                    <a:lnTo>
                      <a:pt x="61" y="22998"/>
                    </a:lnTo>
                    <a:lnTo>
                      <a:pt x="121" y="23964"/>
                    </a:lnTo>
                    <a:lnTo>
                      <a:pt x="242" y="24930"/>
                    </a:lnTo>
                    <a:lnTo>
                      <a:pt x="363" y="25895"/>
                    </a:lnTo>
                    <a:lnTo>
                      <a:pt x="604" y="26861"/>
                    </a:lnTo>
                    <a:lnTo>
                      <a:pt x="845" y="27827"/>
                    </a:lnTo>
                    <a:lnTo>
                      <a:pt x="1147" y="28732"/>
                    </a:lnTo>
                    <a:lnTo>
                      <a:pt x="1449" y="29698"/>
                    </a:lnTo>
                    <a:lnTo>
                      <a:pt x="1811" y="30603"/>
                    </a:lnTo>
                    <a:lnTo>
                      <a:pt x="2234" y="31509"/>
                    </a:lnTo>
                    <a:lnTo>
                      <a:pt x="2717" y="32414"/>
                    </a:lnTo>
                    <a:lnTo>
                      <a:pt x="3199" y="33320"/>
                    </a:lnTo>
                    <a:lnTo>
                      <a:pt x="3803" y="34165"/>
                    </a:lnTo>
                    <a:lnTo>
                      <a:pt x="4346" y="35010"/>
                    </a:lnTo>
                    <a:lnTo>
                      <a:pt x="5010" y="35795"/>
                    </a:lnTo>
                    <a:lnTo>
                      <a:pt x="5674" y="36579"/>
                    </a:lnTo>
                    <a:lnTo>
                      <a:pt x="6399" y="37364"/>
                    </a:lnTo>
                    <a:lnTo>
                      <a:pt x="7183" y="38088"/>
                    </a:lnTo>
                    <a:lnTo>
                      <a:pt x="7968" y="38752"/>
                    </a:lnTo>
                    <a:lnTo>
                      <a:pt x="8813" y="39416"/>
                    </a:lnTo>
                    <a:lnTo>
                      <a:pt x="9719" y="40020"/>
                    </a:lnTo>
                    <a:lnTo>
                      <a:pt x="10624" y="40563"/>
                    </a:lnTo>
                    <a:lnTo>
                      <a:pt x="11590" y="41106"/>
                    </a:lnTo>
                    <a:lnTo>
                      <a:pt x="12616" y="41589"/>
                    </a:lnTo>
                    <a:lnTo>
                      <a:pt x="13702" y="42012"/>
                    </a:lnTo>
                    <a:lnTo>
                      <a:pt x="14789" y="42374"/>
                    </a:lnTo>
                    <a:lnTo>
                      <a:pt x="15936" y="42736"/>
                    </a:lnTo>
                    <a:lnTo>
                      <a:pt x="17083" y="42978"/>
                    </a:lnTo>
                    <a:lnTo>
                      <a:pt x="18290" y="43219"/>
                    </a:lnTo>
                    <a:lnTo>
                      <a:pt x="19557" y="43340"/>
                    </a:lnTo>
                    <a:lnTo>
                      <a:pt x="20825" y="43460"/>
                    </a:lnTo>
                    <a:lnTo>
                      <a:pt x="22213" y="43521"/>
                    </a:lnTo>
                    <a:lnTo>
                      <a:pt x="23541" y="43460"/>
                    </a:lnTo>
                    <a:lnTo>
                      <a:pt x="24869" y="43340"/>
                    </a:lnTo>
                    <a:lnTo>
                      <a:pt x="26197" y="43219"/>
                    </a:lnTo>
                    <a:lnTo>
                      <a:pt x="27404" y="42978"/>
                    </a:lnTo>
                    <a:lnTo>
                      <a:pt x="28612" y="42676"/>
                    </a:lnTo>
                    <a:lnTo>
                      <a:pt x="29819" y="42374"/>
                    </a:lnTo>
                    <a:lnTo>
                      <a:pt x="30966" y="42012"/>
                    </a:lnTo>
                    <a:lnTo>
                      <a:pt x="32052" y="41529"/>
                    </a:lnTo>
                    <a:lnTo>
                      <a:pt x="33078" y="41046"/>
                    </a:lnTo>
                    <a:lnTo>
                      <a:pt x="34104" y="40503"/>
                    </a:lnTo>
                    <a:lnTo>
                      <a:pt x="35070" y="39959"/>
                    </a:lnTo>
                    <a:lnTo>
                      <a:pt x="35976" y="39356"/>
                    </a:lnTo>
                    <a:lnTo>
                      <a:pt x="36881" y="38692"/>
                    </a:lnTo>
                    <a:lnTo>
                      <a:pt x="37726" y="37968"/>
                    </a:lnTo>
                    <a:lnTo>
                      <a:pt x="38511" y="37243"/>
                    </a:lnTo>
                    <a:lnTo>
                      <a:pt x="39296" y="36459"/>
                    </a:lnTo>
                    <a:lnTo>
                      <a:pt x="39959" y="35674"/>
                    </a:lnTo>
                    <a:lnTo>
                      <a:pt x="40623" y="34829"/>
                    </a:lnTo>
                    <a:lnTo>
                      <a:pt x="41287" y="33984"/>
                    </a:lnTo>
                    <a:lnTo>
                      <a:pt x="41831" y="33139"/>
                    </a:lnTo>
                    <a:lnTo>
                      <a:pt x="42374" y="32233"/>
                    </a:lnTo>
                    <a:lnTo>
                      <a:pt x="42857" y="31267"/>
                    </a:lnTo>
                    <a:lnTo>
                      <a:pt x="43340" y="30362"/>
                    </a:lnTo>
                    <a:lnTo>
                      <a:pt x="43762" y="29396"/>
                    </a:lnTo>
                    <a:lnTo>
                      <a:pt x="44064" y="28430"/>
                    </a:lnTo>
                    <a:lnTo>
                      <a:pt x="44366" y="27465"/>
                    </a:lnTo>
                    <a:lnTo>
                      <a:pt x="44668" y="26439"/>
                    </a:lnTo>
                    <a:lnTo>
                      <a:pt x="44849" y="25473"/>
                    </a:lnTo>
                    <a:lnTo>
                      <a:pt x="45030" y="24447"/>
                    </a:lnTo>
                    <a:lnTo>
                      <a:pt x="45151" y="23420"/>
                    </a:lnTo>
                    <a:lnTo>
                      <a:pt x="45211" y="22455"/>
                    </a:lnTo>
                    <a:lnTo>
                      <a:pt x="45271" y="21429"/>
                    </a:lnTo>
                    <a:lnTo>
                      <a:pt x="45211" y="20402"/>
                    </a:lnTo>
                    <a:lnTo>
                      <a:pt x="45151" y="19376"/>
                    </a:lnTo>
                    <a:lnTo>
                      <a:pt x="45030" y="18350"/>
                    </a:lnTo>
                    <a:lnTo>
                      <a:pt x="44849" y="17324"/>
                    </a:lnTo>
                    <a:lnTo>
                      <a:pt x="44668" y="16358"/>
                    </a:lnTo>
                    <a:lnTo>
                      <a:pt x="44366" y="15332"/>
                    </a:lnTo>
                    <a:lnTo>
                      <a:pt x="44064" y="14366"/>
                    </a:lnTo>
                    <a:lnTo>
                      <a:pt x="43762" y="13461"/>
                    </a:lnTo>
                    <a:lnTo>
                      <a:pt x="43340" y="12495"/>
                    </a:lnTo>
                    <a:lnTo>
                      <a:pt x="42917" y="11590"/>
                    </a:lnTo>
                    <a:lnTo>
                      <a:pt x="42434" y="10684"/>
                    </a:lnTo>
                    <a:lnTo>
                      <a:pt x="41891" y="9779"/>
                    </a:lnTo>
                    <a:lnTo>
                      <a:pt x="41348" y="8934"/>
                    </a:lnTo>
                    <a:lnTo>
                      <a:pt x="40744" y="8149"/>
                    </a:lnTo>
                    <a:lnTo>
                      <a:pt x="40080" y="7364"/>
                    </a:lnTo>
                    <a:lnTo>
                      <a:pt x="39416" y="6580"/>
                    </a:lnTo>
                    <a:lnTo>
                      <a:pt x="38692" y="5855"/>
                    </a:lnTo>
                    <a:lnTo>
                      <a:pt x="37907" y="5131"/>
                    </a:lnTo>
                    <a:lnTo>
                      <a:pt x="37122" y="4467"/>
                    </a:lnTo>
                    <a:lnTo>
                      <a:pt x="36277" y="3863"/>
                    </a:lnTo>
                    <a:lnTo>
                      <a:pt x="35432" y="3260"/>
                    </a:lnTo>
                    <a:lnTo>
                      <a:pt x="34527" y="2717"/>
                    </a:lnTo>
                    <a:lnTo>
                      <a:pt x="33561" y="2234"/>
                    </a:lnTo>
                    <a:lnTo>
                      <a:pt x="32595" y="1811"/>
                    </a:lnTo>
                    <a:lnTo>
                      <a:pt x="31569" y="1389"/>
                    </a:lnTo>
                    <a:lnTo>
                      <a:pt x="30483" y="1026"/>
                    </a:lnTo>
                    <a:lnTo>
                      <a:pt x="29457" y="725"/>
                    </a:lnTo>
                    <a:lnTo>
                      <a:pt x="28310" y="483"/>
                    </a:lnTo>
                    <a:lnTo>
                      <a:pt x="27163" y="242"/>
                    </a:lnTo>
                    <a:lnTo>
                      <a:pt x="26016" y="121"/>
                    </a:lnTo>
                    <a:lnTo>
                      <a:pt x="248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0"/>
              <p:cNvSpPr/>
              <p:nvPr/>
            </p:nvSpPr>
            <p:spPr>
              <a:xfrm>
                <a:off x="247173" y="1738550"/>
                <a:ext cx="1659950" cy="1681075"/>
              </a:xfrm>
              <a:custGeom>
                <a:avLst/>
                <a:gdLst/>
                <a:ahLst/>
                <a:cxnLst/>
                <a:rect l="l" t="t" r="r" b="b"/>
                <a:pathLst>
                  <a:path w="66398" h="67243" extrusionOk="0">
                    <a:moveTo>
                      <a:pt x="36881" y="0"/>
                    </a:moveTo>
                    <a:lnTo>
                      <a:pt x="34708" y="61"/>
                    </a:lnTo>
                    <a:lnTo>
                      <a:pt x="32656" y="181"/>
                    </a:lnTo>
                    <a:lnTo>
                      <a:pt x="30603" y="423"/>
                    </a:lnTo>
                    <a:lnTo>
                      <a:pt x="28611" y="725"/>
                    </a:lnTo>
                    <a:lnTo>
                      <a:pt x="26680" y="1147"/>
                    </a:lnTo>
                    <a:lnTo>
                      <a:pt x="24809" y="1630"/>
                    </a:lnTo>
                    <a:lnTo>
                      <a:pt x="23058" y="2234"/>
                    </a:lnTo>
                    <a:lnTo>
                      <a:pt x="21308" y="2837"/>
                    </a:lnTo>
                    <a:lnTo>
                      <a:pt x="19618" y="3561"/>
                    </a:lnTo>
                    <a:lnTo>
                      <a:pt x="17988" y="4346"/>
                    </a:lnTo>
                    <a:lnTo>
                      <a:pt x="16479" y="5191"/>
                    </a:lnTo>
                    <a:lnTo>
                      <a:pt x="14970" y="6157"/>
                    </a:lnTo>
                    <a:lnTo>
                      <a:pt x="13581" y="7123"/>
                    </a:lnTo>
                    <a:lnTo>
                      <a:pt x="12193" y="8149"/>
                    </a:lnTo>
                    <a:lnTo>
                      <a:pt x="10926" y="9296"/>
                    </a:lnTo>
                    <a:lnTo>
                      <a:pt x="9718" y="10443"/>
                    </a:lnTo>
                    <a:lnTo>
                      <a:pt x="8571" y="11650"/>
                    </a:lnTo>
                    <a:lnTo>
                      <a:pt x="7485" y="12917"/>
                    </a:lnTo>
                    <a:lnTo>
                      <a:pt x="6459" y="14245"/>
                    </a:lnTo>
                    <a:lnTo>
                      <a:pt x="5493" y="15573"/>
                    </a:lnTo>
                    <a:lnTo>
                      <a:pt x="4648" y="16962"/>
                    </a:lnTo>
                    <a:lnTo>
                      <a:pt x="3863" y="18410"/>
                    </a:lnTo>
                    <a:lnTo>
                      <a:pt x="3139" y="19859"/>
                    </a:lnTo>
                    <a:lnTo>
                      <a:pt x="2475" y="21368"/>
                    </a:lnTo>
                    <a:lnTo>
                      <a:pt x="1871" y="22877"/>
                    </a:lnTo>
                    <a:lnTo>
                      <a:pt x="1388" y="24446"/>
                    </a:lnTo>
                    <a:lnTo>
                      <a:pt x="966" y="26016"/>
                    </a:lnTo>
                    <a:lnTo>
                      <a:pt x="604" y="27585"/>
                    </a:lnTo>
                    <a:lnTo>
                      <a:pt x="362" y="29215"/>
                    </a:lnTo>
                    <a:lnTo>
                      <a:pt x="121" y="30845"/>
                    </a:lnTo>
                    <a:lnTo>
                      <a:pt x="0" y="32474"/>
                    </a:lnTo>
                    <a:lnTo>
                      <a:pt x="0" y="34165"/>
                    </a:lnTo>
                    <a:lnTo>
                      <a:pt x="0" y="35553"/>
                    </a:lnTo>
                    <a:lnTo>
                      <a:pt x="121" y="36941"/>
                    </a:lnTo>
                    <a:lnTo>
                      <a:pt x="242" y="38330"/>
                    </a:lnTo>
                    <a:lnTo>
                      <a:pt x="423" y="39718"/>
                    </a:lnTo>
                    <a:lnTo>
                      <a:pt x="725" y="41167"/>
                    </a:lnTo>
                    <a:lnTo>
                      <a:pt x="1026" y="42615"/>
                    </a:lnTo>
                    <a:lnTo>
                      <a:pt x="1449" y="44003"/>
                    </a:lnTo>
                    <a:lnTo>
                      <a:pt x="1871" y="45452"/>
                    </a:lnTo>
                    <a:lnTo>
                      <a:pt x="2415" y="46840"/>
                    </a:lnTo>
                    <a:lnTo>
                      <a:pt x="2958" y="48229"/>
                    </a:lnTo>
                    <a:lnTo>
                      <a:pt x="3622" y="49617"/>
                    </a:lnTo>
                    <a:lnTo>
                      <a:pt x="4346" y="51005"/>
                    </a:lnTo>
                    <a:lnTo>
                      <a:pt x="5131" y="52333"/>
                    </a:lnTo>
                    <a:lnTo>
                      <a:pt x="5976" y="53661"/>
                    </a:lnTo>
                    <a:lnTo>
                      <a:pt x="6942" y="54929"/>
                    </a:lnTo>
                    <a:lnTo>
                      <a:pt x="7907" y="56136"/>
                    </a:lnTo>
                    <a:lnTo>
                      <a:pt x="8994" y="57343"/>
                    </a:lnTo>
                    <a:lnTo>
                      <a:pt x="10141" y="58430"/>
                    </a:lnTo>
                    <a:lnTo>
                      <a:pt x="11408" y="59577"/>
                    </a:lnTo>
                    <a:lnTo>
                      <a:pt x="12676" y="60603"/>
                    </a:lnTo>
                    <a:lnTo>
                      <a:pt x="14064" y="61569"/>
                    </a:lnTo>
                    <a:lnTo>
                      <a:pt x="15513" y="62474"/>
                    </a:lnTo>
                    <a:lnTo>
                      <a:pt x="17082" y="63319"/>
                    </a:lnTo>
                    <a:lnTo>
                      <a:pt x="18712" y="64104"/>
                    </a:lnTo>
                    <a:lnTo>
                      <a:pt x="20402" y="64768"/>
                    </a:lnTo>
                    <a:lnTo>
                      <a:pt x="22213" y="65432"/>
                    </a:lnTo>
                    <a:lnTo>
                      <a:pt x="24084" y="65915"/>
                    </a:lnTo>
                    <a:lnTo>
                      <a:pt x="26076" y="66397"/>
                    </a:lnTo>
                    <a:lnTo>
                      <a:pt x="28068" y="66760"/>
                    </a:lnTo>
                    <a:lnTo>
                      <a:pt x="30241" y="67001"/>
                    </a:lnTo>
                    <a:lnTo>
                      <a:pt x="32475" y="67182"/>
                    </a:lnTo>
                    <a:lnTo>
                      <a:pt x="34768" y="67243"/>
                    </a:lnTo>
                    <a:lnTo>
                      <a:pt x="36639" y="67182"/>
                    </a:lnTo>
                    <a:lnTo>
                      <a:pt x="38511" y="67061"/>
                    </a:lnTo>
                    <a:lnTo>
                      <a:pt x="40382" y="66941"/>
                    </a:lnTo>
                    <a:lnTo>
                      <a:pt x="42193" y="66760"/>
                    </a:lnTo>
                    <a:lnTo>
                      <a:pt x="45935" y="66277"/>
                    </a:lnTo>
                    <a:lnTo>
                      <a:pt x="49859" y="65673"/>
                    </a:lnTo>
                    <a:lnTo>
                      <a:pt x="62897" y="62655"/>
                    </a:lnTo>
                    <a:lnTo>
                      <a:pt x="62897" y="51488"/>
                    </a:lnTo>
                    <a:lnTo>
                      <a:pt x="62957" y="49255"/>
                    </a:lnTo>
                    <a:lnTo>
                      <a:pt x="63078" y="47142"/>
                    </a:lnTo>
                    <a:lnTo>
                      <a:pt x="63198" y="46659"/>
                    </a:lnTo>
                    <a:lnTo>
                      <a:pt x="63379" y="46297"/>
                    </a:lnTo>
                    <a:lnTo>
                      <a:pt x="63621" y="45995"/>
                    </a:lnTo>
                    <a:lnTo>
                      <a:pt x="63983" y="45633"/>
                    </a:lnTo>
                    <a:lnTo>
                      <a:pt x="66398" y="43400"/>
                    </a:lnTo>
                    <a:lnTo>
                      <a:pt x="47022" y="43400"/>
                    </a:lnTo>
                    <a:lnTo>
                      <a:pt x="39718" y="47323"/>
                    </a:lnTo>
                    <a:lnTo>
                      <a:pt x="53480" y="46599"/>
                    </a:lnTo>
                    <a:lnTo>
                      <a:pt x="53480" y="61267"/>
                    </a:lnTo>
                    <a:lnTo>
                      <a:pt x="51368" y="62112"/>
                    </a:lnTo>
                    <a:lnTo>
                      <a:pt x="50160" y="62474"/>
                    </a:lnTo>
                    <a:lnTo>
                      <a:pt x="48893" y="62836"/>
                    </a:lnTo>
                    <a:lnTo>
                      <a:pt x="47444" y="63138"/>
                    </a:lnTo>
                    <a:lnTo>
                      <a:pt x="45814" y="63379"/>
                    </a:lnTo>
                    <a:lnTo>
                      <a:pt x="43943" y="63500"/>
                    </a:lnTo>
                    <a:lnTo>
                      <a:pt x="41891" y="63561"/>
                    </a:lnTo>
                    <a:lnTo>
                      <a:pt x="40080" y="63500"/>
                    </a:lnTo>
                    <a:lnTo>
                      <a:pt x="38269" y="63379"/>
                    </a:lnTo>
                    <a:lnTo>
                      <a:pt x="36519" y="63138"/>
                    </a:lnTo>
                    <a:lnTo>
                      <a:pt x="34768" y="62836"/>
                    </a:lnTo>
                    <a:lnTo>
                      <a:pt x="33138" y="62414"/>
                    </a:lnTo>
                    <a:lnTo>
                      <a:pt x="31509" y="61931"/>
                    </a:lnTo>
                    <a:lnTo>
                      <a:pt x="29939" y="61388"/>
                    </a:lnTo>
                    <a:lnTo>
                      <a:pt x="28430" y="60784"/>
                    </a:lnTo>
                    <a:lnTo>
                      <a:pt x="26982" y="60060"/>
                    </a:lnTo>
                    <a:lnTo>
                      <a:pt x="25593" y="59275"/>
                    </a:lnTo>
                    <a:lnTo>
                      <a:pt x="24205" y="58430"/>
                    </a:lnTo>
                    <a:lnTo>
                      <a:pt x="22937" y="57524"/>
                    </a:lnTo>
                    <a:lnTo>
                      <a:pt x="21670" y="56559"/>
                    </a:lnTo>
                    <a:lnTo>
                      <a:pt x="20463" y="55532"/>
                    </a:lnTo>
                    <a:lnTo>
                      <a:pt x="19376" y="54446"/>
                    </a:lnTo>
                    <a:lnTo>
                      <a:pt x="18290" y="53359"/>
                    </a:lnTo>
                    <a:lnTo>
                      <a:pt x="17263" y="52152"/>
                    </a:lnTo>
                    <a:lnTo>
                      <a:pt x="16298" y="50945"/>
                    </a:lnTo>
                    <a:lnTo>
                      <a:pt x="15392" y="49617"/>
                    </a:lnTo>
                    <a:lnTo>
                      <a:pt x="14547" y="48349"/>
                    </a:lnTo>
                    <a:lnTo>
                      <a:pt x="13763" y="46961"/>
                    </a:lnTo>
                    <a:lnTo>
                      <a:pt x="13038" y="45573"/>
                    </a:lnTo>
                    <a:lnTo>
                      <a:pt x="12435" y="44124"/>
                    </a:lnTo>
                    <a:lnTo>
                      <a:pt x="11831" y="42676"/>
                    </a:lnTo>
                    <a:lnTo>
                      <a:pt x="11288" y="41167"/>
                    </a:lnTo>
                    <a:lnTo>
                      <a:pt x="10865" y="39657"/>
                    </a:lnTo>
                    <a:lnTo>
                      <a:pt x="10443" y="38148"/>
                    </a:lnTo>
                    <a:lnTo>
                      <a:pt x="10141" y="36579"/>
                    </a:lnTo>
                    <a:lnTo>
                      <a:pt x="9899" y="35010"/>
                    </a:lnTo>
                    <a:lnTo>
                      <a:pt x="9718" y="33440"/>
                    </a:lnTo>
                    <a:lnTo>
                      <a:pt x="9598" y="31811"/>
                    </a:lnTo>
                    <a:lnTo>
                      <a:pt x="9598" y="30241"/>
                    </a:lnTo>
                    <a:lnTo>
                      <a:pt x="9598" y="28732"/>
                    </a:lnTo>
                    <a:lnTo>
                      <a:pt x="9718" y="27283"/>
                    </a:lnTo>
                    <a:lnTo>
                      <a:pt x="9839" y="25895"/>
                    </a:lnTo>
                    <a:lnTo>
                      <a:pt x="10080" y="24507"/>
                    </a:lnTo>
                    <a:lnTo>
                      <a:pt x="10322" y="23119"/>
                    </a:lnTo>
                    <a:lnTo>
                      <a:pt x="10684" y="21791"/>
                    </a:lnTo>
                    <a:lnTo>
                      <a:pt x="11046" y="20523"/>
                    </a:lnTo>
                    <a:lnTo>
                      <a:pt x="11469" y="19255"/>
                    </a:lnTo>
                    <a:lnTo>
                      <a:pt x="12012" y="18048"/>
                    </a:lnTo>
                    <a:lnTo>
                      <a:pt x="12555" y="16901"/>
                    </a:lnTo>
                    <a:lnTo>
                      <a:pt x="13159" y="15754"/>
                    </a:lnTo>
                    <a:lnTo>
                      <a:pt x="13763" y="14668"/>
                    </a:lnTo>
                    <a:lnTo>
                      <a:pt x="14487" y="13642"/>
                    </a:lnTo>
                    <a:lnTo>
                      <a:pt x="15211" y="12616"/>
                    </a:lnTo>
                    <a:lnTo>
                      <a:pt x="15996" y="11710"/>
                    </a:lnTo>
                    <a:lnTo>
                      <a:pt x="16841" y="10744"/>
                    </a:lnTo>
                    <a:lnTo>
                      <a:pt x="17686" y="9899"/>
                    </a:lnTo>
                    <a:lnTo>
                      <a:pt x="18591" y="9115"/>
                    </a:lnTo>
                    <a:lnTo>
                      <a:pt x="19557" y="8330"/>
                    </a:lnTo>
                    <a:lnTo>
                      <a:pt x="20523" y="7606"/>
                    </a:lnTo>
                    <a:lnTo>
                      <a:pt x="21549" y="6942"/>
                    </a:lnTo>
                    <a:lnTo>
                      <a:pt x="22636" y="6338"/>
                    </a:lnTo>
                    <a:lnTo>
                      <a:pt x="23722" y="5734"/>
                    </a:lnTo>
                    <a:lnTo>
                      <a:pt x="24809" y="5252"/>
                    </a:lnTo>
                    <a:lnTo>
                      <a:pt x="26016" y="4829"/>
                    </a:lnTo>
                    <a:lnTo>
                      <a:pt x="27163" y="4407"/>
                    </a:lnTo>
                    <a:lnTo>
                      <a:pt x="28370" y="4044"/>
                    </a:lnTo>
                    <a:lnTo>
                      <a:pt x="29638" y="3803"/>
                    </a:lnTo>
                    <a:lnTo>
                      <a:pt x="30905" y="3561"/>
                    </a:lnTo>
                    <a:lnTo>
                      <a:pt x="32233" y="3441"/>
                    </a:lnTo>
                    <a:lnTo>
                      <a:pt x="33501" y="3320"/>
                    </a:lnTo>
                    <a:lnTo>
                      <a:pt x="34889" y="3320"/>
                    </a:lnTo>
                    <a:lnTo>
                      <a:pt x="36821" y="3380"/>
                    </a:lnTo>
                    <a:lnTo>
                      <a:pt x="38692" y="3561"/>
                    </a:lnTo>
                    <a:lnTo>
                      <a:pt x="40382" y="3803"/>
                    </a:lnTo>
                    <a:lnTo>
                      <a:pt x="42012" y="4225"/>
                    </a:lnTo>
                    <a:lnTo>
                      <a:pt x="43521" y="4648"/>
                    </a:lnTo>
                    <a:lnTo>
                      <a:pt x="44969" y="5191"/>
                    </a:lnTo>
                    <a:lnTo>
                      <a:pt x="46297" y="5795"/>
                    </a:lnTo>
                    <a:lnTo>
                      <a:pt x="47504" y="6459"/>
                    </a:lnTo>
                    <a:lnTo>
                      <a:pt x="48651" y="7123"/>
                    </a:lnTo>
                    <a:lnTo>
                      <a:pt x="49677" y="7847"/>
                    </a:lnTo>
                    <a:lnTo>
                      <a:pt x="50643" y="8571"/>
                    </a:lnTo>
                    <a:lnTo>
                      <a:pt x="51549" y="9235"/>
                    </a:lnTo>
                    <a:lnTo>
                      <a:pt x="53118" y="10624"/>
                    </a:lnTo>
                    <a:lnTo>
                      <a:pt x="54386" y="11891"/>
                    </a:lnTo>
                    <a:lnTo>
                      <a:pt x="52152" y="15513"/>
                    </a:lnTo>
                    <a:lnTo>
                      <a:pt x="52152" y="15513"/>
                    </a:lnTo>
                    <a:lnTo>
                      <a:pt x="55351" y="14789"/>
                    </a:lnTo>
                    <a:lnTo>
                      <a:pt x="62897" y="7606"/>
                    </a:lnTo>
                    <a:lnTo>
                      <a:pt x="61146" y="6398"/>
                    </a:lnTo>
                    <a:lnTo>
                      <a:pt x="59999" y="5674"/>
                    </a:lnTo>
                    <a:lnTo>
                      <a:pt x="58671" y="4950"/>
                    </a:lnTo>
                    <a:lnTo>
                      <a:pt x="57162" y="4225"/>
                    </a:lnTo>
                    <a:lnTo>
                      <a:pt x="55351" y="3441"/>
                    </a:lnTo>
                    <a:lnTo>
                      <a:pt x="53239" y="2656"/>
                    </a:lnTo>
                    <a:lnTo>
                      <a:pt x="50824" y="1932"/>
                    </a:lnTo>
                    <a:lnTo>
                      <a:pt x="49195" y="1509"/>
                    </a:lnTo>
                    <a:lnTo>
                      <a:pt x="47565" y="1147"/>
                    </a:lnTo>
                    <a:lnTo>
                      <a:pt x="45814" y="785"/>
                    </a:lnTo>
                    <a:lnTo>
                      <a:pt x="44124" y="543"/>
                    </a:lnTo>
                    <a:lnTo>
                      <a:pt x="42313" y="302"/>
                    </a:lnTo>
                    <a:lnTo>
                      <a:pt x="40563" y="121"/>
                    </a:lnTo>
                    <a:lnTo>
                      <a:pt x="38692" y="61"/>
                    </a:lnTo>
                    <a:lnTo>
                      <a:pt x="368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40"/>
              <p:cNvSpPr/>
              <p:nvPr/>
            </p:nvSpPr>
            <p:spPr>
              <a:xfrm>
                <a:off x="5530275" y="1685724"/>
                <a:ext cx="602125" cy="1614700"/>
              </a:xfrm>
              <a:custGeom>
                <a:avLst/>
                <a:gdLst/>
                <a:ahLst/>
                <a:cxnLst/>
                <a:rect l="l" t="t" r="r" b="b"/>
                <a:pathLst>
                  <a:path w="24085" h="64588" extrusionOk="0">
                    <a:moveTo>
                      <a:pt x="6882" y="1"/>
                    </a:moveTo>
                    <a:lnTo>
                      <a:pt x="1" y="3320"/>
                    </a:lnTo>
                    <a:lnTo>
                      <a:pt x="7003" y="3320"/>
                    </a:lnTo>
                    <a:lnTo>
                      <a:pt x="7003" y="56740"/>
                    </a:lnTo>
                    <a:lnTo>
                      <a:pt x="7003" y="59758"/>
                    </a:lnTo>
                    <a:lnTo>
                      <a:pt x="7003" y="60362"/>
                    </a:lnTo>
                    <a:lnTo>
                      <a:pt x="6942" y="60905"/>
                    </a:lnTo>
                    <a:lnTo>
                      <a:pt x="6761" y="61388"/>
                    </a:lnTo>
                    <a:lnTo>
                      <a:pt x="6580" y="61810"/>
                    </a:lnTo>
                    <a:lnTo>
                      <a:pt x="6218" y="62354"/>
                    </a:lnTo>
                    <a:lnTo>
                      <a:pt x="5795" y="62957"/>
                    </a:lnTo>
                    <a:lnTo>
                      <a:pt x="4528" y="64587"/>
                    </a:lnTo>
                    <a:lnTo>
                      <a:pt x="20705" y="64587"/>
                    </a:lnTo>
                    <a:lnTo>
                      <a:pt x="24085" y="62595"/>
                    </a:lnTo>
                    <a:lnTo>
                      <a:pt x="21731" y="62354"/>
                    </a:lnTo>
                    <a:lnTo>
                      <a:pt x="19437" y="62112"/>
                    </a:lnTo>
                    <a:lnTo>
                      <a:pt x="18411" y="61991"/>
                    </a:lnTo>
                    <a:lnTo>
                      <a:pt x="17566" y="61810"/>
                    </a:lnTo>
                    <a:lnTo>
                      <a:pt x="17264" y="61690"/>
                    </a:lnTo>
                    <a:lnTo>
                      <a:pt x="16962" y="61569"/>
                    </a:lnTo>
                    <a:lnTo>
                      <a:pt x="16660" y="61388"/>
                    </a:lnTo>
                    <a:lnTo>
                      <a:pt x="16479" y="61146"/>
                    </a:lnTo>
                    <a:lnTo>
                      <a:pt x="16298" y="60905"/>
                    </a:lnTo>
                    <a:lnTo>
                      <a:pt x="16117" y="60603"/>
                    </a:lnTo>
                    <a:lnTo>
                      <a:pt x="15997" y="60301"/>
                    </a:lnTo>
                    <a:lnTo>
                      <a:pt x="15936" y="59879"/>
                    </a:lnTo>
                    <a:lnTo>
                      <a:pt x="15815" y="58973"/>
                    </a:lnTo>
                    <a:lnTo>
                      <a:pt x="15755" y="57766"/>
                    </a:lnTo>
                    <a:lnTo>
                      <a:pt x="15755" y="56740"/>
                    </a:lnTo>
                    <a:lnTo>
                      <a:pt x="15755" y="5976"/>
                    </a:lnTo>
                    <a:lnTo>
                      <a:pt x="15815" y="5433"/>
                    </a:lnTo>
                    <a:lnTo>
                      <a:pt x="15997" y="4347"/>
                    </a:lnTo>
                    <a:lnTo>
                      <a:pt x="16238" y="3441"/>
                    </a:lnTo>
                    <a:lnTo>
                      <a:pt x="16540" y="2717"/>
                    </a:lnTo>
                    <a:lnTo>
                      <a:pt x="16962" y="2113"/>
                    </a:lnTo>
                    <a:lnTo>
                      <a:pt x="17506" y="1630"/>
                    </a:lnTo>
                    <a:lnTo>
                      <a:pt x="18170" y="1087"/>
                    </a:lnTo>
                    <a:lnTo>
                      <a:pt x="18954" y="604"/>
                    </a:lnTo>
                    <a:lnTo>
                      <a:pt x="199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40"/>
              <p:cNvSpPr/>
              <p:nvPr/>
            </p:nvSpPr>
            <p:spPr>
              <a:xfrm>
                <a:off x="6148976" y="2253125"/>
                <a:ext cx="947700" cy="1091050"/>
              </a:xfrm>
              <a:custGeom>
                <a:avLst/>
                <a:gdLst/>
                <a:ahLst/>
                <a:cxnLst/>
                <a:rect l="l" t="t" r="r" b="b"/>
                <a:pathLst>
                  <a:path w="37908" h="43642" extrusionOk="0">
                    <a:moveTo>
                      <a:pt x="18230" y="3018"/>
                    </a:moveTo>
                    <a:lnTo>
                      <a:pt x="19135" y="3079"/>
                    </a:lnTo>
                    <a:lnTo>
                      <a:pt x="19980" y="3199"/>
                    </a:lnTo>
                    <a:lnTo>
                      <a:pt x="20886" y="3441"/>
                    </a:lnTo>
                    <a:lnTo>
                      <a:pt x="21671" y="3682"/>
                    </a:lnTo>
                    <a:lnTo>
                      <a:pt x="22455" y="4105"/>
                    </a:lnTo>
                    <a:lnTo>
                      <a:pt x="23180" y="4527"/>
                    </a:lnTo>
                    <a:lnTo>
                      <a:pt x="23904" y="5010"/>
                    </a:lnTo>
                    <a:lnTo>
                      <a:pt x="24568" y="5554"/>
                    </a:lnTo>
                    <a:lnTo>
                      <a:pt x="25111" y="6097"/>
                    </a:lnTo>
                    <a:lnTo>
                      <a:pt x="25654" y="6761"/>
                    </a:lnTo>
                    <a:lnTo>
                      <a:pt x="26077" y="7364"/>
                    </a:lnTo>
                    <a:lnTo>
                      <a:pt x="26499" y="8028"/>
                    </a:lnTo>
                    <a:lnTo>
                      <a:pt x="26801" y="8753"/>
                    </a:lnTo>
                    <a:lnTo>
                      <a:pt x="26982" y="9417"/>
                    </a:lnTo>
                    <a:lnTo>
                      <a:pt x="27163" y="10141"/>
                    </a:lnTo>
                    <a:lnTo>
                      <a:pt x="27224" y="10805"/>
                    </a:lnTo>
                    <a:lnTo>
                      <a:pt x="27163" y="11228"/>
                    </a:lnTo>
                    <a:lnTo>
                      <a:pt x="27043" y="11650"/>
                    </a:lnTo>
                    <a:lnTo>
                      <a:pt x="26801" y="11952"/>
                    </a:lnTo>
                    <a:lnTo>
                      <a:pt x="26499" y="12254"/>
                    </a:lnTo>
                    <a:lnTo>
                      <a:pt x="26137" y="12555"/>
                    </a:lnTo>
                    <a:lnTo>
                      <a:pt x="25715" y="12797"/>
                    </a:lnTo>
                    <a:lnTo>
                      <a:pt x="24568" y="13280"/>
                    </a:lnTo>
                    <a:lnTo>
                      <a:pt x="8089" y="20402"/>
                    </a:lnTo>
                    <a:lnTo>
                      <a:pt x="7908" y="17988"/>
                    </a:lnTo>
                    <a:lnTo>
                      <a:pt x="7787" y="16781"/>
                    </a:lnTo>
                    <a:lnTo>
                      <a:pt x="7787" y="15634"/>
                    </a:lnTo>
                    <a:lnTo>
                      <a:pt x="7787" y="14728"/>
                    </a:lnTo>
                    <a:lnTo>
                      <a:pt x="7848" y="13883"/>
                    </a:lnTo>
                    <a:lnTo>
                      <a:pt x="7969" y="13038"/>
                    </a:lnTo>
                    <a:lnTo>
                      <a:pt x="8089" y="12254"/>
                    </a:lnTo>
                    <a:lnTo>
                      <a:pt x="8270" y="11529"/>
                    </a:lnTo>
                    <a:lnTo>
                      <a:pt x="8451" y="10805"/>
                    </a:lnTo>
                    <a:lnTo>
                      <a:pt x="8633" y="10141"/>
                    </a:lnTo>
                    <a:lnTo>
                      <a:pt x="8934" y="9537"/>
                    </a:lnTo>
                    <a:lnTo>
                      <a:pt x="9176" y="8934"/>
                    </a:lnTo>
                    <a:lnTo>
                      <a:pt x="9478" y="8330"/>
                    </a:lnTo>
                    <a:lnTo>
                      <a:pt x="10142" y="7304"/>
                    </a:lnTo>
                    <a:lnTo>
                      <a:pt x="10866" y="6399"/>
                    </a:lnTo>
                    <a:lnTo>
                      <a:pt x="11651" y="5614"/>
                    </a:lnTo>
                    <a:lnTo>
                      <a:pt x="12435" y="4950"/>
                    </a:lnTo>
                    <a:lnTo>
                      <a:pt x="13341" y="4407"/>
                    </a:lnTo>
                    <a:lnTo>
                      <a:pt x="14186" y="3984"/>
                    </a:lnTo>
                    <a:lnTo>
                      <a:pt x="15031" y="3622"/>
                    </a:lnTo>
                    <a:lnTo>
                      <a:pt x="15876" y="3320"/>
                    </a:lnTo>
                    <a:lnTo>
                      <a:pt x="16721" y="3139"/>
                    </a:lnTo>
                    <a:lnTo>
                      <a:pt x="17506" y="3018"/>
                    </a:lnTo>
                    <a:close/>
                    <a:moveTo>
                      <a:pt x="20765" y="0"/>
                    </a:moveTo>
                    <a:lnTo>
                      <a:pt x="19860" y="61"/>
                    </a:lnTo>
                    <a:lnTo>
                      <a:pt x="18954" y="121"/>
                    </a:lnTo>
                    <a:lnTo>
                      <a:pt x="18109" y="181"/>
                    </a:lnTo>
                    <a:lnTo>
                      <a:pt x="17204" y="363"/>
                    </a:lnTo>
                    <a:lnTo>
                      <a:pt x="16298" y="544"/>
                    </a:lnTo>
                    <a:lnTo>
                      <a:pt x="15393" y="725"/>
                    </a:lnTo>
                    <a:lnTo>
                      <a:pt x="14488" y="1026"/>
                    </a:lnTo>
                    <a:lnTo>
                      <a:pt x="13582" y="1328"/>
                    </a:lnTo>
                    <a:lnTo>
                      <a:pt x="12677" y="1630"/>
                    </a:lnTo>
                    <a:lnTo>
                      <a:pt x="11771" y="2053"/>
                    </a:lnTo>
                    <a:lnTo>
                      <a:pt x="10926" y="2475"/>
                    </a:lnTo>
                    <a:lnTo>
                      <a:pt x="10081" y="2958"/>
                    </a:lnTo>
                    <a:lnTo>
                      <a:pt x="9236" y="3441"/>
                    </a:lnTo>
                    <a:lnTo>
                      <a:pt x="8451" y="3984"/>
                    </a:lnTo>
                    <a:lnTo>
                      <a:pt x="7667" y="4588"/>
                    </a:lnTo>
                    <a:lnTo>
                      <a:pt x="6882" y="5191"/>
                    </a:lnTo>
                    <a:lnTo>
                      <a:pt x="6158" y="5916"/>
                    </a:lnTo>
                    <a:lnTo>
                      <a:pt x="5433" y="6580"/>
                    </a:lnTo>
                    <a:lnTo>
                      <a:pt x="4769" y="7364"/>
                    </a:lnTo>
                    <a:lnTo>
                      <a:pt x="4105" y="8149"/>
                    </a:lnTo>
                    <a:lnTo>
                      <a:pt x="3502" y="8994"/>
                    </a:lnTo>
                    <a:lnTo>
                      <a:pt x="2898" y="9900"/>
                    </a:lnTo>
                    <a:lnTo>
                      <a:pt x="2415" y="10805"/>
                    </a:lnTo>
                    <a:lnTo>
                      <a:pt x="1932" y="11771"/>
                    </a:lnTo>
                    <a:lnTo>
                      <a:pt x="1510" y="12737"/>
                    </a:lnTo>
                    <a:lnTo>
                      <a:pt x="1087" y="13823"/>
                    </a:lnTo>
                    <a:lnTo>
                      <a:pt x="786" y="14910"/>
                    </a:lnTo>
                    <a:lnTo>
                      <a:pt x="484" y="15996"/>
                    </a:lnTo>
                    <a:lnTo>
                      <a:pt x="303" y="17203"/>
                    </a:lnTo>
                    <a:lnTo>
                      <a:pt x="122" y="18411"/>
                    </a:lnTo>
                    <a:lnTo>
                      <a:pt x="1" y="19678"/>
                    </a:lnTo>
                    <a:lnTo>
                      <a:pt x="1" y="20946"/>
                    </a:lnTo>
                    <a:lnTo>
                      <a:pt x="1" y="22274"/>
                    </a:lnTo>
                    <a:lnTo>
                      <a:pt x="122" y="23541"/>
                    </a:lnTo>
                    <a:lnTo>
                      <a:pt x="303" y="24869"/>
                    </a:lnTo>
                    <a:lnTo>
                      <a:pt x="544" y="26197"/>
                    </a:lnTo>
                    <a:lnTo>
                      <a:pt x="846" y="27525"/>
                    </a:lnTo>
                    <a:lnTo>
                      <a:pt x="1208" y="28793"/>
                    </a:lnTo>
                    <a:lnTo>
                      <a:pt x="1691" y="30121"/>
                    </a:lnTo>
                    <a:lnTo>
                      <a:pt x="2174" y="31388"/>
                    </a:lnTo>
                    <a:lnTo>
                      <a:pt x="2778" y="32656"/>
                    </a:lnTo>
                    <a:lnTo>
                      <a:pt x="3502" y="33863"/>
                    </a:lnTo>
                    <a:lnTo>
                      <a:pt x="4226" y="35010"/>
                    </a:lnTo>
                    <a:lnTo>
                      <a:pt x="5071" y="36157"/>
                    </a:lnTo>
                    <a:lnTo>
                      <a:pt x="5977" y="37243"/>
                    </a:lnTo>
                    <a:lnTo>
                      <a:pt x="7003" y="38269"/>
                    </a:lnTo>
                    <a:lnTo>
                      <a:pt x="8089" y="39235"/>
                    </a:lnTo>
                    <a:lnTo>
                      <a:pt x="9236" y="40080"/>
                    </a:lnTo>
                    <a:lnTo>
                      <a:pt x="10081" y="40684"/>
                    </a:lnTo>
                    <a:lnTo>
                      <a:pt x="10987" y="41227"/>
                    </a:lnTo>
                    <a:lnTo>
                      <a:pt x="11832" y="41650"/>
                    </a:lnTo>
                    <a:lnTo>
                      <a:pt x="12677" y="42072"/>
                    </a:lnTo>
                    <a:lnTo>
                      <a:pt x="13522" y="42374"/>
                    </a:lnTo>
                    <a:lnTo>
                      <a:pt x="14307" y="42676"/>
                    </a:lnTo>
                    <a:lnTo>
                      <a:pt x="15152" y="42917"/>
                    </a:lnTo>
                    <a:lnTo>
                      <a:pt x="15936" y="43098"/>
                    </a:lnTo>
                    <a:lnTo>
                      <a:pt x="17445" y="43400"/>
                    </a:lnTo>
                    <a:lnTo>
                      <a:pt x="18834" y="43581"/>
                    </a:lnTo>
                    <a:lnTo>
                      <a:pt x="20162" y="43641"/>
                    </a:lnTo>
                    <a:lnTo>
                      <a:pt x="22335" y="43641"/>
                    </a:lnTo>
                    <a:lnTo>
                      <a:pt x="23421" y="43581"/>
                    </a:lnTo>
                    <a:lnTo>
                      <a:pt x="24508" y="43460"/>
                    </a:lnTo>
                    <a:lnTo>
                      <a:pt x="25594" y="43279"/>
                    </a:lnTo>
                    <a:lnTo>
                      <a:pt x="26741" y="43038"/>
                    </a:lnTo>
                    <a:lnTo>
                      <a:pt x="27827" y="42736"/>
                    </a:lnTo>
                    <a:lnTo>
                      <a:pt x="28974" y="42374"/>
                    </a:lnTo>
                    <a:lnTo>
                      <a:pt x="30121" y="41891"/>
                    </a:lnTo>
                    <a:lnTo>
                      <a:pt x="30845" y="41529"/>
                    </a:lnTo>
                    <a:lnTo>
                      <a:pt x="31570" y="41106"/>
                    </a:lnTo>
                    <a:lnTo>
                      <a:pt x="33079" y="40261"/>
                    </a:lnTo>
                    <a:lnTo>
                      <a:pt x="37908" y="35734"/>
                    </a:lnTo>
                    <a:lnTo>
                      <a:pt x="35493" y="36881"/>
                    </a:lnTo>
                    <a:lnTo>
                      <a:pt x="34286" y="37424"/>
                    </a:lnTo>
                    <a:lnTo>
                      <a:pt x="32958" y="37907"/>
                    </a:lnTo>
                    <a:lnTo>
                      <a:pt x="31570" y="38330"/>
                    </a:lnTo>
                    <a:lnTo>
                      <a:pt x="30061" y="38632"/>
                    </a:lnTo>
                    <a:lnTo>
                      <a:pt x="28491" y="38813"/>
                    </a:lnTo>
                    <a:lnTo>
                      <a:pt x="27707" y="38873"/>
                    </a:lnTo>
                    <a:lnTo>
                      <a:pt x="26801" y="38933"/>
                    </a:lnTo>
                    <a:lnTo>
                      <a:pt x="26017" y="38873"/>
                    </a:lnTo>
                    <a:lnTo>
                      <a:pt x="25232" y="38813"/>
                    </a:lnTo>
                    <a:lnTo>
                      <a:pt x="24447" y="38752"/>
                    </a:lnTo>
                    <a:lnTo>
                      <a:pt x="23662" y="38632"/>
                    </a:lnTo>
                    <a:lnTo>
                      <a:pt x="22878" y="38450"/>
                    </a:lnTo>
                    <a:lnTo>
                      <a:pt x="22093" y="38209"/>
                    </a:lnTo>
                    <a:lnTo>
                      <a:pt x="21369" y="37968"/>
                    </a:lnTo>
                    <a:lnTo>
                      <a:pt x="20584" y="37666"/>
                    </a:lnTo>
                    <a:lnTo>
                      <a:pt x="19860" y="37364"/>
                    </a:lnTo>
                    <a:lnTo>
                      <a:pt x="19135" y="37002"/>
                    </a:lnTo>
                    <a:lnTo>
                      <a:pt x="18411" y="36640"/>
                    </a:lnTo>
                    <a:lnTo>
                      <a:pt x="17747" y="36157"/>
                    </a:lnTo>
                    <a:lnTo>
                      <a:pt x="17023" y="35734"/>
                    </a:lnTo>
                    <a:lnTo>
                      <a:pt x="16359" y="35251"/>
                    </a:lnTo>
                    <a:lnTo>
                      <a:pt x="15755" y="34708"/>
                    </a:lnTo>
                    <a:lnTo>
                      <a:pt x="15091" y="34104"/>
                    </a:lnTo>
                    <a:lnTo>
                      <a:pt x="14488" y="33501"/>
                    </a:lnTo>
                    <a:lnTo>
                      <a:pt x="13884" y="32897"/>
                    </a:lnTo>
                    <a:lnTo>
                      <a:pt x="13341" y="32233"/>
                    </a:lnTo>
                    <a:lnTo>
                      <a:pt x="12797" y="31509"/>
                    </a:lnTo>
                    <a:lnTo>
                      <a:pt x="12254" y="30785"/>
                    </a:lnTo>
                    <a:lnTo>
                      <a:pt x="11771" y="30000"/>
                    </a:lnTo>
                    <a:lnTo>
                      <a:pt x="11288" y="29215"/>
                    </a:lnTo>
                    <a:lnTo>
                      <a:pt x="10806" y="28370"/>
                    </a:lnTo>
                    <a:lnTo>
                      <a:pt x="10383" y="27525"/>
                    </a:lnTo>
                    <a:lnTo>
                      <a:pt x="9960" y="26620"/>
                    </a:lnTo>
                    <a:lnTo>
                      <a:pt x="9598" y="25714"/>
                    </a:lnTo>
                    <a:lnTo>
                      <a:pt x="9236" y="24748"/>
                    </a:lnTo>
                    <a:lnTo>
                      <a:pt x="8934" y="23783"/>
                    </a:lnTo>
                    <a:lnTo>
                      <a:pt x="8633" y="22817"/>
                    </a:lnTo>
                    <a:lnTo>
                      <a:pt x="8391" y="21730"/>
                    </a:lnTo>
                    <a:lnTo>
                      <a:pt x="8150" y="20704"/>
                    </a:lnTo>
                    <a:lnTo>
                      <a:pt x="15152" y="20161"/>
                    </a:lnTo>
                    <a:lnTo>
                      <a:pt x="36459" y="11529"/>
                    </a:lnTo>
                    <a:lnTo>
                      <a:pt x="36157" y="10684"/>
                    </a:lnTo>
                    <a:lnTo>
                      <a:pt x="35795" y="9658"/>
                    </a:lnTo>
                    <a:lnTo>
                      <a:pt x="35373" y="8572"/>
                    </a:lnTo>
                    <a:lnTo>
                      <a:pt x="34709" y="7364"/>
                    </a:lnTo>
                    <a:lnTo>
                      <a:pt x="34346" y="6761"/>
                    </a:lnTo>
                    <a:lnTo>
                      <a:pt x="33924" y="6157"/>
                    </a:lnTo>
                    <a:lnTo>
                      <a:pt x="33441" y="5554"/>
                    </a:lnTo>
                    <a:lnTo>
                      <a:pt x="32898" y="4950"/>
                    </a:lnTo>
                    <a:lnTo>
                      <a:pt x="32294" y="4286"/>
                    </a:lnTo>
                    <a:lnTo>
                      <a:pt x="31630" y="3682"/>
                    </a:lnTo>
                    <a:lnTo>
                      <a:pt x="30906" y="3139"/>
                    </a:lnTo>
                    <a:lnTo>
                      <a:pt x="30121" y="2536"/>
                    </a:lnTo>
                    <a:lnTo>
                      <a:pt x="29035" y="1932"/>
                    </a:lnTo>
                    <a:lnTo>
                      <a:pt x="27948" y="1449"/>
                    </a:lnTo>
                    <a:lnTo>
                      <a:pt x="26801" y="966"/>
                    </a:lnTo>
                    <a:lnTo>
                      <a:pt x="25654" y="664"/>
                    </a:lnTo>
                    <a:lnTo>
                      <a:pt x="24447" y="363"/>
                    </a:lnTo>
                    <a:lnTo>
                      <a:pt x="23240" y="181"/>
                    </a:lnTo>
                    <a:lnTo>
                      <a:pt x="21972" y="61"/>
                    </a:lnTo>
                    <a:lnTo>
                      <a:pt x="207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body" idx="1"/>
          </p:nvPr>
        </p:nvSpPr>
        <p:spPr>
          <a:xfrm>
            <a:off x="457200" y="239175"/>
            <a:ext cx="8229600" cy="4686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Verdana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Verdana"/>
              <a:buChar char="–"/>
              <a:defRPr sz="20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556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Verdana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Font typeface="Verdana"/>
              <a:buChar char="–"/>
              <a:defRPr sz="20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Font typeface="Verdana"/>
              <a:buChar char="»"/>
              <a:defRPr sz="20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Font typeface="Verdana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Font typeface="Verdana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Font typeface="Verdana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Font typeface="Verdana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s">
  <p:cSld name="Title and Bullet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body" idx="1"/>
          </p:nvPr>
        </p:nvSpPr>
        <p:spPr>
          <a:xfrm>
            <a:off x="711399" y="677559"/>
            <a:ext cx="7639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7662" algn="l" rtl="0">
              <a:spcBef>
                <a:spcPts val="375"/>
              </a:spcBef>
              <a:spcAft>
                <a:spcPts val="0"/>
              </a:spcAft>
              <a:buClr>
                <a:srgbClr val="938953"/>
              </a:buClr>
              <a:buSzPts val="1875"/>
              <a:buFont typeface="Arial"/>
              <a:buChar char="•"/>
              <a:defRPr sz="1875" b="0" i="0" u="none" strike="noStrike" cap="none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body" idx="2"/>
          </p:nvPr>
        </p:nvSpPr>
        <p:spPr>
          <a:xfrm>
            <a:off x="711400" y="1200151"/>
            <a:ext cx="76395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7187" algn="l" rtl="0">
              <a:spcBef>
                <a:spcPts val="405"/>
              </a:spcBef>
              <a:spcAft>
                <a:spcPts val="0"/>
              </a:spcAft>
              <a:buClr>
                <a:srgbClr val="C4BD97"/>
              </a:buClr>
              <a:buSzPts val="2025"/>
              <a:buFont typeface="Arial"/>
              <a:buChar char="●"/>
              <a:defRPr sz="2025" b="0" i="1" u="none" strike="noStrike" cap="none">
                <a:solidFill>
                  <a:srgbClr val="F4F3E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 Condensed"/>
              <a:buChar char="-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9389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rgbClr val="F4F3EC"/>
              </a:buClr>
              <a:buSzPts val="2025"/>
              <a:buFont typeface="Arial"/>
              <a:buChar char="•"/>
              <a:defRPr sz="2025" b="0" i="1" u="none" strike="noStrike" cap="none">
                <a:solidFill>
                  <a:srgbClr val="F4F3E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rgbClr val="F4F3EC"/>
              </a:buClr>
              <a:buSzPts val="2025"/>
              <a:buFont typeface="Arial"/>
              <a:buChar char="•"/>
              <a:defRPr sz="2025" b="0" i="1" u="none" strike="noStrike" cap="none">
                <a:solidFill>
                  <a:srgbClr val="F4F3E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3495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itle">
  <p:cSld name="TITLE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itle 1">
  <p:cSld name="TITLE_2_4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57" y="4765295"/>
            <a:ext cx="1180224" cy="3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ooter - Title &amp; Body">
  <p:cSld name="CUSTOM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47"/>
          <p:cNvGrpSpPr/>
          <p:nvPr/>
        </p:nvGrpSpPr>
        <p:grpSpPr>
          <a:xfrm>
            <a:off x="-19118" y="4626758"/>
            <a:ext cx="9182236" cy="548378"/>
            <a:chOff x="-19118" y="4617750"/>
            <a:chExt cx="9182236" cy="548378"/>
          </a:xfrm>
        </p:grpSpPr>
        <p:sp>
          <p:nvSpPr>
            <p:cNvPr id="284" name="Google Shape;284;p4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</p:sp>
        <p:sp>
          <p:nvSpPr>
            <p:cNvPr id="285" name="Google Shape;285;p4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286" name="Google Shape;286;p47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7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7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9" name="Google Shape;289;p4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Footer - Title &amp; Body">
  <p:cSld name="CUSTOM_3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8"/>
          <p:cNvSpPr/>
          <p:nvPr/>
        </p:nvSpPr>
        <p:spPr>
          <a:xfrm flipH="1">
            <a:off x="25826" y="4617750"/>
            <a:ext cx="9143874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293" name="Google Shape;293;p48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pic>
        <p:nvPicPr>
          <p:cNvPr id="294" name="Google Shape;294;p48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8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Footer - Title &amp; Body">
  <p:cSld name="CUSTOM_3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9"/>
          <p:cNvSpPr/>
          <p:nvPr/>
        </p:nvSpPr>
        <p:spPr>
          <a:xfrm flipH="1">
            <a:off x="25826" y="4617750"/>
            <a:ext cx="9143874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</p:sp>
      <p:sp>
        <p:nvSpPr>
          <p:cNvPr id="300" name="Google Shape;300;p49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1" name="Google Shape;301;p49"/>
          <p:cNvSpPr/>
          <p:nvPr/>
        </p:nvSpPr>
        <p:spPr>
          <a:xfrm flipH="1">
            <a:off x="-12535" y="4677825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FFCC50"/>
          </a:solidFill>
          <a:ln>
            <a:noFill/>
          </a:ln>
        </p:spPr>
      </p:sp>
      <p:pic>
        <p:nvPicPr>
          <p:cNvPr id="302" name="Google Shape;302;p49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Footer - Title &amp; Body">
  <p:cSld name="CUSTOM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0"/>
          <p:cNvSpPr/>
          <p:nvPr/>
        </p:nvSpPr>
        <p:spPr>
          <a:xfrm>
            <a:off x="81075" y="4617750"/>
            <a:ext cx="9088625" cy="548375"/>
          </a:xfrm>
          <a:custGeom>
            <a:avLst/>
            <a:gdLst/>
            <a:ahLst/>
            <a:cxnLst/>
            <a:rect l="l" t="t" r="r" b="b"/>
            <a:pathLst>
              <a:path w="363545" h="21935" extrusionOk="0">
                <a:moveTo>
                  <a:pt x="363545" y="21935"/>
                </a:moveTo>
                <a:lnTo>
                  <a:pt x="363036" y="0"/>
                </a:lnTo>
                <a:lnTo>
                  <a:pt x="0" y="12743"/>
                </a:lnTo>
                <a:lnTo>
                  <a:pt x="869" y="20673"/>
                </a:lnTo>
                <a:close/>
              </a:path>
            </a:pathLst>
          </a:custGeom>
          <a:solidFill>
            <a:srgbClr val="349351"/>
          </a:solidFill>
          <a:ln>
            <a:noFill/>
          </a:ln>
        </p:spPr>
      </p:sp>
      <p:sp>
        <p:nvSpPr>
          <p:cNvPr id="307" name="Google Shape;307;p50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</p:sp>
      <p:pic>
        <p:nvPicPr>
          <p:cNvPr id="308" name="Google Shape;308;p50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0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5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 Footer - Title &amp; Body">
  <p:cSld name="CUSTOM_3_1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/>
          <p:nvPr/>
        </p:nvSpPr>
        <p:spPr>
          <a:xfrm flipH="1">
            <a:off x="25826" y="4617750"/>
            <a:ext cx="9143874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313" name="Google Shape;313;p51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pic>
        <p:nvPicPr>
          <p:cNvPr id="314" name="Google Shape;314;p51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7" name="Google Shape;317;p5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ue Footer">
  <p:cSld name="TITLE_2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/>
        </p:nvSpPr>
        <p:spPr>
          <a:xfrm>
            <a:off x="4698025" y="4790450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52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2" name="Google Shape;322;p52"/>
          <p:cNvGrpSpPr/>
          <p:nvPr/>
        </p:nvGrpSpPr>
        <p:grpSpPr>
          <a:xfrm>
            <a:off x="-19118" y="4626758"/>
            <a:ext cx="9182236" cy="548378"/>
            <a:chOff x="-19118" y="4617750"/>
            <a:chExt cx="9182236" cy="548378"/>
          </a:xfrm>
        </p:grpSpPr>
        <p:sp>
          <p:nvSpPr>
            <p:cNvPr id="323" name="Google Shape;323;p52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</p:sp>
        <p:sp>
          <p:nvSpPr>
            <p:cNvPr id="324" name="Google Shape;324;p52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25" name="Google Shape;325;p52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d Footer">
  <p:cSld name="TITLE_2_1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 flipH="1">
            <a:off x="-19200" y="4617750"/>
            <a:ext cx="9188900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328" name="Google Shape;328;p53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3"/>
          <p:cNvSpPr/>
          <p:nvPr/>
        </p:nvSpPr>
        <p:spPr>
          <a:xfrm flipH="1">
            <a:off x="-21543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sp>
        <p:nvSpPr>
          <p:cNvPr id="330" name="Google Shape;330;p5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53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d Footer 1">
  <p:cSld name="TITLE_2_1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/>
          <p:nvPr/>
        </p:nvSpPr>
        <p:spPr>
          <a:xfrm flipH="1">
            <a:off x="-19200" y="4617750"/>
            <a:ext cx="9188900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334" name="Google Shape;334;p54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4"/>
          <p:cNvSpPr/>
          <p:nvPr/>
        </p:nvSpPr>
        <p:spPr>
          <a:xfrm flipH="1">
            <a:off x="-21543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sp>
        <p:nvSpPr>
          <p:cNvPr id="336" name="Google Shape;336;p5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00" y="4770675"/>
            <a:ext cx="1172600" cy="3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 Footer">
  <p:cSld name="TITLE_2_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5"/>
          <p:cNvSpPr/>
          <p:nvPr/>
        </p:nvSpPr>
        <p:spPr>
          <a:xfrm flipH="1">
            <a:off x="25826" y="4617750"/>
            <a:ext cx="9143874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</p:sp>
      <p:sp>
        <p:nvSpPr>
          <p:cNvPr id="341" name="Google Shape;341;p55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FFCC50"/>
          </a:solidFill>
          <a:ln>
            <a:noFill/>
          </a:ln>
        </p:spPr>
      </p:sp>
      <p:sp>
        <p:nvSpPr>
          <p:cNvPr id="342" name="Google Shape;342;p5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5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Footer">
  <p:cSld name="TITLE_2_3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6"/>
          <p:cNvSpPr/>
          <p:nvPr/>
        </p:nvSpPr>
        <p:spPr>
          <a:xfrm flipH="1">
            <a:off x="71770" y="4617750"/>
            <a:ext cx="9097930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349351"/>
          </a:solidFill>
          <a:ln>
            <a:noFill/>
          </a:ln>
        </p:spPr>
      </p:sp>
      <p:sp>
        <p:nvSpPr>
          <p:cNvPr id="347" name="Google Shape;347;p56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</p:sp>
      <p:sp>
        <p:nvSpPr>
          <p:cNvPr id="348" name="Google Shape;348;p5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56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ay Footer">
  <p:cSld name="TITLE_2_3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/>
          <p:nvPr/>
        </p:nvSpPr>
        <p:spPr>
          <a:xfrm flipH="1">
            <a:off x="63500" y="4617750"/>
            <a:ext cx="9106200" cy="548378"/>
          </a:xfrm>
          <a:custGeom>
            <a:avLst/>
            <a:gdLst/>
            <a:ahLst/>
            <a:cxnLst/>
            <a:rect l="l" t="t" r="r" b="b"/>
            <a:pathLst>
              <a:path w="367556" h="19840" extrusionOk="0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352" name="Google Shape;352;p57"/>
          <p:cNvSpPr/>
          <p:nvPr/>
        </p:nvSpPr>
        <p:spPr>
          <a:xfrm flipH="1">
            <a:off x="-12535" y="4686833"/>
            <a:ext cx="4769786" cy="473975"/>
          </a:xfrm>
          <a:custGeom>
            <a:avLst/>
            <a:gdLst/>
            <a:ahLst/>
            <a:cxnLst/>
            <a:rect l="l" t="t" r="r" b="b"/>
            <a:pathLst>
              <a:path w="366343" h="18959" extrusionOk="0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353" name="Google Shape;353;p57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p57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Blue">
  <p:cSld name="CUSTOM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5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9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Blue &amp; 1 Text">
  <p:cSld name="CUSTOM_5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60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6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60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Blue &amp; 3 Text">
  <p:cSld name="CUSTOM_4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1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61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2" name="Google Shape;372;p61"/>
          <p:cNvSpPr txBox="1">
            <a:spLocks noGrp="1"/>
          </p:cNvSpPr>
          <p:nvPr>
            <p:ph type="body" idx="2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3" name="Google Shape;373;p61"/>
          <p:cNvSpPr txBox="1">
            <a:spLocks noGrp="1"/>
          </p:cNvSpPr>
          <p:nvPr>
            <p:ph type="body" idx="3"/>
          </p:nvPr>
        </p:nvSpPr>
        <p:spPr>
          <a:xfrm>
            <a:off x="198175" y="34500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6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1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Red">
  <p:cSld name="CUSTOM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2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62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Red &amp; 1 Text">
  <p:cSld name="CUSTOM_1_2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3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63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5" name="Google Shape;385;p6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Red &amp; 3 Text">
  <p:cSld name="CUSTOM_1_2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4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64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1" name="Google Shape;391;p64"/>
          <p:cNvSpPr txBox="1">
            <a:spLocks noGrp="1"/>
          </p:cNvSpPr>
          <p:nvPr>
            <p:ph type="body" idx="2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2" name="Google Shape;392;p64"/>
          <p:cNvSpPr txBox="1">
            <a:spLocks noGrp="1"/>
          </p:cNvSpPr>
          <p:nvPr>
            <p:ph type="body" idx="3"/>
          </p:nvPr>
        </p:nvSpPr>
        <p:spPr>
          <a:xfrm>
            <a:off x="198175" y="34500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3" name="Google Shape;393;p6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4" name="Google Shape;394;p64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Yellow">
  <p:cSld name="CUSTOM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5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6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9" name="Google Shape;399;p65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Yellow &amp; 1 Text">
  <p:cSld name="CUSTOM_1_1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66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66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4" name="Google Shape;404;p6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5" name="Google Shape;405;p66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Yellow &amp; 3 Text">
  <p:cSld name="CUSTOM_1_1_2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8" name="Google Shape;408;p67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67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67"/>
          <p:cNvSpPr txBox="1">
            <a:spLocks noGrp="1"/>
          </p:cNvSpPr>
          <p:nvPr>
            <p:ph type="body" idx="2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1" name="Google Shape;411;p67"/>
          <p:cNvSpPr txBox="1">
            <a:spLocks noGrp="1"/>
          </p:cNvSpPr>
          <p:nvPr>
            <p:ph type="body" idx="3"/>
          </p:nvPr>
        </p:nvSpPr>
        <p:spPr>
          <a:xfrm>
            <a:off x="198175" y="34500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2" name="Google Shape;412;p6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3" name="Google Shape;413;p67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en">
  <p:cSld name="CUSTOM_1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6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8" name="Google Shape;418;p68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en &amp; 1 Text">
  <p:cSld name="CUSTOM_1_1_1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6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69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en &amp; 3 Text">
  <p:cSld name="CUSTOM_1_1_1_1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0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70"/>
          <p:cNvSpPr txBox="1">
            <a:spLocks noGrp="1"/>
          </p:cNvSpPr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body" idx="2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0" name="Google Shape;430;p70"/>
          <p:cNvSpPr txBox="1">
            <a:spLocks noGrp="1"/>
          </p:cNvSpPr>
          <p:nvPr>
            <p:ph type="body" idx="3"/>
          </p:nvPr>
        </p:nvSpPr>
        <p:spPr>
          <a:xfrm>
            <a:off x="198175" y="3450025"/>
            <a:ext cx="33150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1" name="Google Shape;431;p7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70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lue">
  <p:cSld name="SECTION_HEADER_2">
    <p:bg>
      <p:bgPr>
        <a:solidFill>
          <a:srgbClr val="4285F4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1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71"/>
          <p:cNvSpPr txBox="1"/>
          <p:nvPr/>
        </p:nvSpPr>
        <p:spPr>
          <a:xfrm>
            <a:off x="7934700" y="46758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71"/>
          <p:cNvSpPr txBox="1"/>
          <p:nvPr/>
        </p:nvSpPr>
        <p:spPr>
          <a:xfrm>
            <a:off x="7934700" y="46758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71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71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71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Red">
  <p:cSld name="SECTION_HEADER_1_3">
    <p:bg>
      <p:bgPr>
        <a:solidFill>
          <a:srgbClr val="EA4335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72"/>
          <p:cNvSpPr txBox="1"/>
          <p:nvPr/>
        </p:nvSpPr>
        <p:spPr>
          <a:xfrm>
            <a:off x="7934700" y="46758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72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5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2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72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448" name="Google Shape;448;p72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Yellow">
  <p:cSld name="SECTION_HEADER_1_1_3">
    <p:bg>
      <p:bgPr>
        <a:solidFill>
          <a:srgbClr val="F4B400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3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CC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73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73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454" name="Google Shape;454;p73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reen">
  <p:cSld name="CUSTOM_2">
    <p:bg>
      <p:bgPr>
        <a:solidFill>
          <a:srgbClr val="34A853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4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57BB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4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493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74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460" name="Google Shape;460;p74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Gray">
  <p:cSld name="SECTION_HEADER_1_1_1_1_2">
    <p:bg>
      <p:bgPr>
        <a:solidFill>
          <a:srgbClr val="999999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75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5"/>
          <p:cNvSpPr txBox="1">
            <a:spLocks noGrp="1"/>
          </p:cNvSpPr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466" name="Google Shape;466;p75" descr="Google_Logo_2015_gr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6"/>
          <p:cNvSpPr txBox="1"/>
          <p:nvPr/>
        </p:nvSpPr>
        <p:spPr>
          <a:xfrm>
            <a:off x="129750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76"/>
          <p:cNvSpPr txBox="1">
            <a:spLocks noGrp="1"/>
          </p:cNvSpPr>
          <p:nvPr>
            <p:ph type="ctrTitle"/>
          </p:nvPr>
        </p:nvSpPr>
        <p:spPr>
          <a:xfrm>
            <a:off x="129750" y="1600238"/>
            <a:ext cx="8520600" cy="75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2" name="Google Shape;472;p76"/>
          <p:cNvSpPr txBox="1">
            <a:spLocks noGrp="1"/>
          </p:cNvSpPr>
          <p:nvPr>
            <p:ph type="subTitle" idx="1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3" name="Google Shape;473;p76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7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7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7" name="Google Shape;477;p77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400"/>
              </a:spcBef>
              <a:spcAft>
                <a:spcPts val="1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8" name="Google Shape;478;p77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78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9"/>
          <p:cNvSpPr txBox="1">
            <a:spLocks noGrp="1"/>
          </p:cNvSpPr>
          <p:nvPr>
            <p:ph type="title" hasCustomPrompt="1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79"/>
          <p:cNvSpPr txBox="1">
            <a:spLocks noGrp="1"/>
          </p:cNvSpPr>
          <p:nvPr>
            <p:ph type="body" idx="1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400"/>
              </a:spcBef>
              <a:spcAft>
                <a:spcPts val="1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5" name="Google Shape;485;p7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8" name="Google Shape;488;p80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8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tx">
  <p:cSld name="TITLE_AND_BODY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1"/>
          <p:cNvSpPr/>
          <p:nvPr/>
        </p:nvSpPr>
        <p:spPr>
          <a:xfrm>
            <a:off x="475788" y="4888851"/>
            <a:ext cx="1173000" cy="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0" i="0" u="none" strike="noStrike" cap="none">
                <a:solidFill>
                  <a:srgbClr val="757575"/>
                </a:solidFill>
                <a:latin typeface="Noto Sans"/>
                <a:ea typeface="Noto Sans"/>
                <a:cs typeface="Noto Sans"/>
                <a:sym typeface="Noto Sans"/>
              </a:rPr>
              <a:t>Google Confidential and Proprietary</a:t>
            </a:r>
            <a:endParaRPr sz="5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">
  <p:cSld name="TITLE_6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4" name="Google Shape;494;p8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0973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Bullets">
  <p:cSld name="One Line Title with Bullets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8"/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>
                <a:solidFill>
                  <a:schemeClr val="dk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7" name="Google Shape;647;p108"/>
          <p:cNvSpPr txBox="1">
            <a:spLocks noGrp="1"/>
          </p:cNvSpPr>
          <p:nvPr>
            <p:ph type="body" idx="1"/>
          </p:nvPr>
        </p:nvSpPr>
        <p:spPr>
          <a:xfrm>
            <a:off x="395050" y="843550"/>
            <a:ext cx="84006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48" name="Google Shape;648;p108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25090"/>
            <a:ext cx="9144000" cy="2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8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5" y="4846050"/>
            <a:ext cx="1725776" cy="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8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4240"/>
            <a:ext cx="9144000" cy="26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9415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5"/>
          <p:cNvSpPr txBox="1">
            <a:spLocks noGrp="1"/>
          </p:cNvSpPr>
          <p:nvPr>
            <p:ph type="body" idx="1"/>
          </p:nvPr>
        </p:nvSpPr>
        <p:spPr>
          <a:xfrm>
            <a:off x="457200" y="239175"/>
            <a:ext cx="8229600" cy="4686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  <a:defRPr sz="20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55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○"/>
              <a:defRPr sz="20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55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■"/>
              <a:defRPr sz="20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●"/>
              <a:defRPr sz="20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○"/>
              <a:defRPr sz="20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■"/>
              <a:defRPr sz="20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●"/>
              <a:defRPr sz="20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○"/>
              <a:defRPr sz="20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Font typeface="Verdana"/>
              <a:buChar char="■"/>
              <a:defRPr sz="20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76595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8304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FFFFFF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7"/>
          <p:cNvSpPr txBox="1">
            <a:spLocks noGrp="1"/>
          </p:cNvSpPr>
          <p:nvPr>
            <p:ph type="ctrTitle"/>
          </p:nvPr>
        </p:nvSpPr>
        <p:spPr>
          <a:xfrm>
            <a:off x="358861" y="1933813"/>
            <a:ext cx="61491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0" marR="0" lvl="1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-1143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8" name="Google Shape;548;p97"/>
          <p:cNvSpPr txBox="1">
            <a:spLocks noGrp="1"/>
          </p:cNvSpPr>
          <p:nvPr>
            <p:ph type="subTitle" idx="1"/>
          </p:nvPr>
        </p:nvSpPr>
        <p:spPr>
          <a:xfrm>
            <a:off x="358861" y="2997155"/>
            <a:ext cx="61491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1pPr>
            <a:lvl2pPr marL="457200" marR="0" lvl="1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49" name="Google Shape;549;p97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0" name="Google Shape;550;p97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97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97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7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97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97" descr="GoogleEarthEngine_v2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50" y="1220338"/>
            <a:ext cx="3377899" cy="7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_1">
    <p:bg>
      <p:bgPr>
        <a:solidFill>
          <a:srgbClr val="FFFFFF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9575"/>
            <a:ext cx="9144000" cy="24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98"/>
          <p:cNvSpPr/>
          <p:nvPr/>
        </p:nvSpPr>
        <p:spPr>
          <a:xfrm>
            <a:off x="0" y="1829575"/>
            <a:ext cx="9144000" cy="2465700"/>
          </a:xfrm>
          <a:prstGeom prst="rect">
            <a:avLst/>
          </a:prstGeom>
          <a:solidFill>
            <a:srgbClr val="000000">
              <a:alpha val="5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98"/>
          <p:cNvSpPr txBox="1">
            <a:spLocks noGrp="1"/>
          </p:cNvSpPr>
          <p:nvPr>
            <p:ph type="ctrTitle"/>
          </p:nvPr>
        </p:nvSpPr>
        <p:spPr>
          <a:xfrm>
            <a:off x="358861" y="1933813"/>
            <a:ext cx="61491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1pPr>
            <a:lvl2pPr marL="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-114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60" name="Google Shape;560;p98"/>
          <p:cNvSpPr txBox="1">
            <a:spLocks noGrp="1"/>
          </p:cNvSpPr>
          <p:nvPr>
            <p:ph type="subTitle" idx="1"/>
          </p:nvPr>
        </p:nvSpPr>
        <p:spPr>
          <a:xfrm>
            <a:off x="358861" y="2997155"/>
            <a:ext cx="61491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>
                <a:solidFill>
                  <a:srgbClr val="FFFFFF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>
                <a:solidFill>
                  <a:srgbClr val="FFFFFF"/>
                </a:solidFill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>
                <a:solidFill>
                  <a:srgbClr val="FFFFFF"/>
                </a:solidFill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>
                <a:solidFill>
                  <a:srgbClr val="FFFFFF"/>
                </a:solidFill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61" name="Google Shape;561;p98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2" name="Google Shape;562;p98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98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98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98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98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98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50" y="1220338"/>
            <a:ext cx="3377899" cy="7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Divider">
  <p:cSld name="CUSTOM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9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99"/>
          <p:cNvSpPr txBox="1">
            <a:spLocks noGrp="1"/>
          </p:cNvSpPr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571" name="Google Shape;571;p99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99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99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99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99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99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99" descr="GoogleEarthEngine_v2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" y="4479846"/>
            <a:ext cx="2280926" cy="48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Divider">
  <p:cSld name="CUSTOM_3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2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02"/>
          <p:cNvSpPr txBox="1">
            <a:spLocks noGrp="1"/>
          </p:cNvSpPr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01" name="Google Shape;601;p102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2" name="Google Shape;602;p102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02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02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02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02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102" descr="GoogleEarthEngine_v2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00" y="4479846"/>
            <a:ext cx="2280926" cy="48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gue">
  <p:cSld name="Segue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5"/>
          <p:cNvSpPr txBox="1">
            <a:spLocks noGrp="1"/>
          </p:cNvSpPr>
          <p:nvPr>
            <p:ph type="subTitle" idx="1"/>
          </p:nvPr>
        </p:nvSpPr>
        <p:spPr>
          <a:xfrm>
            <a:off x="248317" y="2361187"/>
            <a:ext cx="82242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05"/>
          <p:cNvSpPr txBox="1">
            <a:spLocks noGrp="1"/>
          </p:cNvSpPr>
          <p:nvPr>
            <p:ph type="title"/>
          </p:nvPr>
        </p:nvSpPr>
        <p:spPr>
          <a:xfrm>
            <a:off x="353684" y="1492052"/>
            <a:ext cx="83055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31" name="Google Shape;631;p105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05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633" name="Google Shape;633;p105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ig Idea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6"/>
          <p:cNvSpPr txBox="1">
            <a:spLocks noGrp="1"/>
          </p:cNvSpPr>
          <p:nvPr>
            <p:ph type="body" idx="1"/>
          </p:nvPr>
        </p:nvSpPr>
        <p:spPr>
          <a:xfrm>
            <a:off x="346725" y="1106100"/>
            <a:ext cx="84006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1pPr>
            <a:lvl2pPr marL="914400" lvl="1" indent="-228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3pPr>
            <a:lvl4pPr marL="1828800" lvl="3" indent="-228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4pPr>
            <a:lvl5pPr marL="2286000" lvl="4" indent="-228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9pPr>
          </a:lstStyle>
          <a:p>
            <a:endParaRPr/>
          </a:p>
        </p:txBody>
      </p:sp>
      <p:pic>
        <p:nvPicPr>
          <p:cNvPr id="636" name="Google Shape;636;p106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06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638" name="Google Shape;638;p106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>
            <a:spLocks noGrp="1"/>
          </p:cNvSpPr>
          <p:nvPr>
            <p:ph type="ctrTitle"/>
          </p:nvPr>
        </p:nvSpPr>
        <p:spPr>
          <a:xfrm>
            <a:off x="228151" y="1678782"/>
            <a:ext cx="83829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1143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1" name="Google Shape;641;p107"/>
          <p:cNvSpPr txBox="1">
            <a:spLocks noGrp="1"/>
          </p:cNvSpPr>
          <p:nvPr>
            <p:ph type="subTitle" idx="1"/>
          </p:nvPr>
        </p:nvSpPr>
        <p:spPr>
          <a:xfrm>
            <a:off x="359790" y="3467100"/>
            <a:ext cx="82296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>
                <a:solidFill>
                  <a:schemeClr val="dk2"/>
                </a:solidFill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400"/>
              <a:buFont typeface="Open Sans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200"/>
              <a:buFont typeface="Open Sans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200"/>
              <a:buFont typeface="Open Sans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9pPr>
          </a:lstStyle>
          <a:p>
            <a:endParaRPr/>
          </a:p>
        </p:txBody>
      </p:sp>
      <p:pic>
        <p:nvPicPr>
          <p:cNvPr id="642" name="Google Shape;642;p107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07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644" name="Google Shape;644;p107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subtitle">
  <p:cSld name="One Line Title with Bullets_2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9"/>
          <p:cNvSpPr txBox="1">
            <a:spLocks noGrp="1"/>
          </p:cNvSpPr>
          <p:nvPr>
            <p:ph type="body" idx="1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53" name="Google Shape;653;p109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9"/>
          <p:cNvSpPr txBox="1">
            <a:spLocks noGrp="1"/>
          </p:cNvSpPr>
          <p:nvPr>
            <p:ph type="subTitle" idx="2"/>
          </p:nvPr>
        </p:nvSpPr>
        <p:spPr>
          <a:xfrm>
            <a:off x="251316" y="526450"/>
            <a:ext cx="84420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5" name="Google Shape;655;p109"/>
          <p:cNvSpPr txBox="1">
            <a:spLocks noGrp="1"/>
          </p:cNvSpPr>
          <p:nvPr>
            <p:ph type="body" idx="3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656" name="Google Shape;656;p109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09"/>
          <p:cNvSpPr txBox="1">
            <a:spLocks noGrp="1"/>
          </p:cNvSpPr>
          <p:nvPr>
            <p:ph type="title"/>
          </p:nvPr>
        </p:nvSpPr>
        <p:spPr>
          <a:xfrm>
            <a:off x="121975" y="81250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>
                <a:solidFill>
                  <a:schemeClr val="dk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line title with subtitle">
  <p:cSld name="One Line Title with Bullets_2_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1"/>
          <p:cNvSpPr txBox="1">
            <a:spLocks noGrp="1"/>
          </p:cNvSpPr>
          <p:nvPr>
            <p:ph type="body" idx="1"/>
          </p:nvPr>
        </p:nvSpPr>
        <p:spPr>
          <a:xfrm>
            <a:off x="242650" y="1174451"/>
            <a:ext cx="8553000" cy="3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65" name="Google Shape;665;p111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11"/>
          <p:cNvSpPr txBox="1">
            <a:spLocks noGrp="1"/>
          </p:cNvSpPr>
          <p:nvPr>
            <p:ph type="subTitle" idx="2"/>
          </p:nvPr>
        </p:nvSpPr>
        <p:spPr>
          <a:xfrm>
            <a:off x="251316" y="857359"/>
            <a:ext cx="84420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7" name="Google Shape;667;p111"/>
          <p:cNvSpPr txBox="1">
            <a:spLocks noGrp="1"/>
          </p:cNvSpPr>
          <p:nvPr>
            <p:ph type="body" idx="3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668" name="Google Shape;668;p111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11"/>
          <p:cNvSpPr txBox="1">
            <a:spLocks noGrp="1"/>
          </p:cNvSpPr>
          <p:nvPr>
            <p:ph type="title"/>
          </p:nvPr>
        </p:nvSpPr>
        <p:spPr>
          <a:xfrm>
            <a:off x="121975" y="81250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>
                <a:solidFill>
                  <a:schemeClr val="dk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line title with bullets">
  <p:cSld name="One Line Title with Bullets_2_1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2"/>
          <p:cNvSpPr txBox="1">
            <a:spLocks noGrp="1"/>
          </p:cNvSpPr>
          <p:nvPr>
            <p:ph type="body" idx="1"/>
          </p:nvPr>
        </p:nvSpPr>
        <p:spPr>
          <a:xfrm>
            <a:off x="242650" y="1174451"/>
            <a:ext cx="8553000" cy="3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72" name="Google Shape;672;p112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12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674" name="Google Shape;674;p112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12"/>
          <p:cNvSpPr txBox="1">
            <a:spLocks noGrp="1"/>
          </p:cNvSpPr>
          <p:nvPr>
            <p:ph type="title"/>
          </p:nvPr>
        </p:nvSpPr>
        <p:spPr>
          <a:xfrm>
            <a:off x="121975" y="81250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>
                <a:solidFill>
                  <a:schemeClr val="dk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ne Line Title with Bullets_2_1_1_1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13" descr="Rule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13"/>
          <p:cNvSpPr txBox="1">
            <a:spLocks noGrp="1"/>
          </p:cNvSpPr>
          <p:nvPr>
            <p:ph type="body" idx="1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pic>
        <p:nvPicPr>
          <p:cNvPr id="679" name="Google Shape;679;p113" descr="GoogleEarthEngine_v2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13"/>
          <p:cNvSpPr txBox="1">
            <a:spLocks noGrp="1"/>
          </p:cNvSpPr>
          <p:nvPr>
            <p:ph type="title"/>
          </p:nvPr>
        </p:nvSpPr>
        <p:spPr>
          <a:xfrm>
            <a:off x="121975" y="81250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>
                <a:solidFill>
                  <a:schemeClr val="dk1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One Line Title with Bullets_2_1_1_1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Bullets Full bleed image">
  <p:cSld name="One Line Title with Bullets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5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115"/>
          <p:cNvSpPr txBox="1">
            <a:spLocks noGrp="1"/>
          </p:cNvSpPr>
          <p:nvPr>
            <p:ph type="body" idx="1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–"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–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»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5" name="Google Shape;685;p115"/>
          <p:cNvSpPr txBox="1">
            <a:spLocks noGrp="1"/>
          </p:cNvSpPr>
          <p:nvPr>
            <p:ph type="body" idx="2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1pPr>
            <a:lvl2pPr marL="914400" lvl="1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2pPr>
            <a:lvl3pPr marL="1371600" lvl="2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marL="1828800" lvl="3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4pPr>
            <a:lvl5pPr marL="2286000" lvl="4" indent="-279400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»"/>
              <a:defRPr sz="800">
                <a:solidFill>
                  <a:schemeClr val="lt1"/>
                </a:solidFill>
              </a:defRPr>
            </a:lvl5pPr>
            <a:lvl6pPr marL="2743200" lvl="5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6pPr>
            <a:lvl7pPr marL="3200400" lvl="6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marL="3657600" lvl="7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marL="4114800" lvl="8" indent="-2794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688" name="Google Shape;688;p116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9" name="Google Shape;689;p116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16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16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16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16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116" descr="GoogleEarthEngine_v2.png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675" y="1150662"/>
            <a:ext cx="3578375" cy="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75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77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78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42649" y="843550"/>
            <a:ext cx="85530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–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–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»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  <p:sldLayoutId id="2147483685" r:id="rId22"/>
    <p:sldLayoutId id="2147483686" r:id="rId23"/>
    <p:sldLayoutId id="2147483687" r:id="rId24"/>
    <p:sldLayoutId id="2147483688" r:id="rId25"/>
    <p:sldLayoutId id="2147483791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471900" y="674775"/>
            <a:ext cx="8222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body" idx="1"/>
          </p:nvPr>
        </p:nvSpPr>
        <p:spPr>
          <a:xfrm>
            <a:off x="471900" y="1522175"/>
            <a:ext cx="8222100" cy="28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85" r:id="rId38"/>
    <p:sldLayoutId id="2147483786" r:id="rId39"/>
    <p:sldLayoutId id="2147483788" r:id="rId40"/>
    <p:sldLayoutId id="2147483790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6"/>
          <p:cNvSpPr txBox="1">
            <a:spLocks noGrp="1"/>
          </p:cNvSpPr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5" name="Google Shape;545;p96"/>
          <p:cNvSpPr txBox="1">
            <a:spLocks noGrp="1"/>
          </p:cNvSpPr>
          <p:nvPr>
            <p:ph type="body" idx="1"/>
          </p:nvPr>
        </p:nvSpPr>
        <p:spPr>
          <a:xfrm>
            <a:off x="242649" y="843550"/>
            <a:ext cx="85530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–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–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»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4" r:id="rId4"/>
    <p:sldLayoutId id="2147483747" r:id="rId5"/>
    <p:sldLayoutId id="2147483748" r:id="rId6"/>
    <p:sldLayoutId id="2147483749" r:id="rId7"/>
    <p:sldLayoutId id="2147483751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ngine.google.com/signu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6.xml"/><Relationship Id="rId4" Type="http://schemas.openxmlformats.org/officeDocument/2006/relationships/hyperlink" Target="https://earthengine.google.com/timelaps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ff5833e1f864827c7f7143d4c9d779d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d0313bcf55ecb4cfc61d25a088a39f6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code.earthengine.google.com/8751d1d43a8078dbdb8981651ced187b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://mol.org/" TargetMode="Externa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ceo.users.earthengine.app/view/uhima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2f18d4535ae92fac79d3e0cb42f9ee0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aleschoolofmedicine.users.earthengine.app/view/covidpresence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www.sciencedirect.com/science/article/pii/S003442571730290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://stuffin.space/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EYale/example-scripts" TargetMode="External"/><Relationship Id="rId3" Type="http://schemas.openxmlformats.org/officeDocument/2006/relationships/hyperlink" Target="https://environment.yale.edu/courses/2018-2019/detail/754/" TargetMode="External"/><Relationship Id="rId7" Type="http://schemas.openxmlformats.org/officeDocument/2006/relationships/hyperlink" Target="https://developers.google.com/earth-engine/tutorials/community/wri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.stackexchange.com/questions/tagged/google-earth-engine" TargetMode="External"/><Relationship Id="rId5" Type="http://schemas.openxmlformats.org/officeDocument/2006/relationships/hyperlink" Target="https://groups.google.com/forum/#!forum/google-earth-engine-developers" TargetMode="External"/><Relationship Id="rId10" Type="http://schemas.openxmlformats.org/officeDocument/2006/relationships/hyperlink" Target="https://sabrinaszeto.com/earth-engine-virtual-meetup" TargetMode="External"/><Relationship Id="rId4" Type="http://schemas.openxmlformats.org/officeDocument/2006/relationships/hyperlink" Target="https://developers.google.com/earth-engine/" TargetMode="External"/><Relationship Id="rId9" Type="http://schemas.openxmlformats.org/officeDocument/2006/relationships/hyperlink" Target="http://eeyale.github.i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tc.chakraborty@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dataset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1847"/>
            <a:ext cx="9144000" cy="15789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" y="3037968"/>
            <a:ext cx="9143998" cy="22775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  <a:cs typeface="Open Sans" panose="020B0606030504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</a:rPr>
              <a:t>TC Chakraborty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</a:rPr>
              <a:t>Earth Scientist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</a:rPr>
              <a:t>Pacific Northwest National Lab</a:t>
            </a:r>
          </a:p>
          <a:p>
            <a:pPr algn="ctr"/>
            <a:endParaRPr lang="en-US" sz="30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sym typeface="Roboto"/>
            </a:endParaRPr>
          </a:p>
          <a:p>
            <a:pPr lvl="0" algn="ctr"/>
            <a:r>
              <a:rPr lang="en-US" sz="1200" dirty="0">
                <a:solidFill>
                  <a:srgbClr val="FFFFFF"/>
                </a:solidFill>
              </a:rPr>
              <a:t>Observing Earth from Space</a:t>
            </a:r>
          </a:p>
          <a:p>
            <a:pPr lvl="0" algn="ctr"/>
            <a:r>
              <a:rPr lang="en-US" sz="1200" dirty="0">
                <a:solidFill>
                  <a:srgbClr val="FFFFFF"/>
                </a:solidFill>
              </a:rPr>
              <a:t>Apr 28, 2022</a:t>
            </a:r>
          </a:p>
          <a:p>
            <a:pPr algn="ctr"/>
            <a:endParaRPr lang="en-US" sz="1200" i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Open Sans" panose="020B0606030504020204" pitchFamily="34" charset="0"/>
            </a:endParaRPr>
          </a:p>
        </p:txBody>
      </p:sp>
      <p:pic>
        <p:nvPicPr>
          <p:cNvPr id="8" name="Google Shape;809;p139">
            <a:extLst>
              <a:ext uri="{FF2B5EF4-FFF2-40B4-BE49-F238E27FC236}">
                <a16:creationId xmlns:a16="http://schemas.microsoft.com/office/drawing/2014/main" id="{372C7408-09D0-490A-94A1-593ABF92BC0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515" y="399084"/>
            <a:ext cx="5972334" cy="22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61;p156">
            <a:extLst>
              <a:ext uri="{FF2B5EF4-FFF2-40B4-BE49-F238E27FC236}">
                <a16:creationId xmlns:a16="http://schemas.microsoft.com/office/drawing/2014/main" id="{B7B1E86E-85AA-4A99-8AA6-85B86E3B8F46}"/>
              </a:ext>
            </a:extLst>
          </p:cNvPr>
          <p:cNvSpPr txBox="1">
            <a:spLocks/>
          </p:cNvSpPr>
          <p:nvPr/>
        </p:nvSpPr>
        <p:spPr>
          <a:xfrm>
            <a:off x="0" y="2486118"/>
            <a:ext cx="9143999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700" dirty="0">
                <a:solidFill>
                  <a:srgbClr val="757575"/>
                </a:solidFill>
                <a:latin typeface="Roboto" panose="020B0604020202020204" charset="0"/>
                <a:ea typeface="Roboto" panose="020B0604020202020204" charset="0"/>
              </a:rPr>
              <a:t>for Satellite Remote Sensing</a:t>
            </a:r>
          </a:p>
        </p:txBody>
      </p:sp>
      <p:sp>
        <p:nvSpPr>
          <p:cNvPr id="9" name="Google Shape;961;p156">
            <a:extLst>
              <a:ext uri="{FF2B5EF4-FFF2-40B4-BE49-F238E27FC236}">
                <a16:creationId xmlns:a16="http://schemas.microsoft.com/office/drawing/2014/main" id="{752012DE-B725-4038-A492-2E7828C7F31C}"/>
              </a:ext>
            </a:extLst>
          </p:cNvPr>
          <p:cNvSpPr txBox="1">
            <a:spLocks/>
          </p:cNvSpPr>
          <p:nvPr/>
        </p:nvSpPr>
        <p:spPr>
          <a:xfrm>
            <a:off x="0" y="62597"/>
            <a:ext cx="9143999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700" dirty="0">
                <a:solidFill>
                  <a:srgbClr val="757575"/>
                </a:solidFill>
                <a:latin typeface="Roboto" panose="020B0604020202020204" charset="0"/>
                <a:ea typeface="Roboto" panose="020B0604020202020204" charset="0"/>
              </a:rPr>
              <a:t>An Introduction to</a:t>
            </a:r>
          </a:p>
        </p:txBody>
      </p:sp>
    </p:spTree>
    <p:extLst>
      <p:ext uri="{BB962C8B-B14F-4D97-AF65-F5344CB8AC3E}">
        <p14:creationId xmlns:p14="http://schemas.microsoft.com/office/powerpoint/2010/main" val="71332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14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8"/>
            <a:ext cx="9144000" cy="53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45"/>
          <p:cNvSpPr/>
          <p:nvPr/>
        </p:nvSpPr>
        <p:spPr>
          <a:xfrm>
            <a:off x="0" y="0"/>
            <a:ext cx="9144000" cy="5332800"/>
          </a:xfrm>
          <a:prstGeom prst="rect">
            <a:avLst/>
          </a:prstGeom>
          <a:solidFill>
            <a:srgbClr val="232323">
              <a:alpha val="5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45"/>
          <p:cNvSpPr txBox="1">
            <a:spLocks noGrp="1"/>
          </p:cNvSpPr>
          <p:nvPr>
            <p:ph type="body" idx="1"/>
          </p:nvPr>
        </p:nvSpPr>
        <p:spPr>
          <a:xfrm>
            <a:off x="80500" y="220500"/>
            <a:ext cx="8372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40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Google computational infrastructure</a:t>
            </a:r>
            <a:endParaRPr sz="3600" b="1">
              <a:solidFill>
                <a:srgbClr val="FFFFFF"/>
              </a:solidFill>
            </a:endParaRPr>
          </a:p>
        </p:txBody>
      </p:sp>
      <p:grpSp>
        <p:nvGrpSpPr>
          <p:cNvPr id="854" name="Google Shape;854;p145"/>
          <p:cNvGrpSpPr/>
          <p:nvPr/>
        </p:nvGrpSpPr>
        <p:grpSpPr>
          <a:xfrm>
            <a:off x="6084566" y="1061845"/>
            <a:ext cx="2675829" cy="3503092"/>
            <a:chOff x="15003455" y="3200606"/>
            <a:chExt cx="6017156" cy="7877427"/>
          </a:xfrm>
        </p:grpSpPr>
        <p:grpSp>
          <p:nvGrpSpPr>
            <p:cNvPr id="855" name="Google Shape;855;p145"/>
            <p:cNvGrpSpPr/>
            <p:nvPr/>
          </p:nvGrpSpPr>
          <p:grpSpPr>
            <a:xfrm>
              <a:off x="15509294" y="7572506"/>
              <a:ext cx="4880700" cy="2790877"/>
              <a:chOff x="15509294" y="7572506"/>
              <a:chExt cx="4880700" cy="2790877"/>
            </a:xfrm>
          </p:grpSpPr>
          <p:grpSp>
            <p:nvGrpSpPr>
              <p:cNvPr id="856" name="Google Shape;856;p145"/>
              <p:cNvGrpSpPr/>
              <p:nvPr/>
            </p:nvGrpSpPr>
            <p:grpSpPr>
              <a:xfrm>
                <a:off x="16779141" y="8316962"/>
                <a:ext cx="2464141" cy="2046421"/>
                <a:chOff x="16779141" y="7572506"/>
                <a:chExt cx="2464141" cy="1504500"/>
              </a:xfrm>
            </p:grpSpPr>
            <p:cxnSp>
              <p:nvCxnSpPr>
                <p:cNvPr id="857" name="Google Shape;857;p145"/>
                <p:cNvCxnSpPr/>
                <p:nvPr/>
              </p:nvCxnSpPr>
              <p:spPr>
                <a:xfrm>
                  <a:off x="16779141" y="7572506"/>
                  <a:ext cx="0" cy="1504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5F616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58" name="Google Shape;858;p145"/>
                <p:cNvCxnSpPr/>
                <p:nvPr/>
              </p:nvCxnSpPr>
              <p:spPr>
                <a:xfrm>
                  <a:off x="19243281" y="7572506"/>
                  <a:ext cx="0" cy="1504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5F616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859" name="Google Shape;859;p145"/>
              <p:cNvCxnSpPr/>
              <p:nvPr/>
            </p:nvCxnSpPr>
            <p:spPr>
              <a:xfrm>
                <a:off x="17998209" y="7572506"/>
                <a:ext cx="0" cy="1504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60" name="Google Shape;860;p145"/>
              <p:cNvSpPr/>
              <p:nvPr/>
            </p:nvSpPr>
            <p:spPr>
              <a:xfrm rot="5400000">
                <a:off x="17589194" y="6236788"/>
                <a:ext cx="720900" cy="4880700"/>
              </a:xfrm>
              <a:prstGeom prst="leftBracket">
                <a:avLst>
                  <a:gd name="adj" fmla="val 0"/>
                </a:avLst>
              </a:prstGeom>
              <a:noFill/>
              <a:ln w="1270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61" name="Google Shape;861;p145"/>
            <p:cNvGrpSpPr/>
            <p:nvPr/>
          </p:nvGrpSpPr>
          <p:grpSpPr>
            <a:xfrm>
              <a:off x="17467597" y="9037898"/>
              <a:ext cx="1088874" cy="919553"/>
              <a:chOff x="17156113" y="8374063"/>
              <a:chExt cx="1571700" cy="1327300"/>
            </a:xfrm>
          </p:grpSpPr>
          <p:sp>
            <p:nvSpPr>
              <p:cNvPr id="862" name="Google Shape;862;p145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3" name="Google Shape;863;p145"/>
              <p:cNvSpPr/>
              <p:nvPr/>
            </p:nvSpPr>
            <p:spPr>
              <a:xfrm>
                <a:off x="17156113" y="8374063"/>
                <a:ext cx="1571700" cy="1082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4" name="Google Shape;864;p145"/>
              <p:cNvSpPr/>
              <p:nvPr/>
            </p:nvSpPr>
            <p:spPr>
              <a:xfrm>
                <a:off x="17499013" y="9605963"/>
                <a:ext cx="887400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5" name="Google Shape;865;p145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66" name="Google Shape;866;p145"/>
            <p:cNvGrpSpPr/>
            <p:nvPr/>
          </p:nvGrpSpPr>
          <p:grpSpPr>
            <a:xfrm>
              <a:off x="15275476" y="3200606"/>
              <a:ext cx="5364995" cy="4456305"/>
              <a:chOff x="15941675" y="4184650"/>
              <a:chExt cx="4030800" cy="3348088"/>
            </a:xfrm>
          </p:grpSpPr>
          <p:sp>
            <p:nvSpPr>
              <p:cNvPr id="867" name="Google Shape;867;p145"/>
              <p:cNvSpPr/>
              <p:nvPr/>
            </p:nvSpPr>
            <p:spPr>
              <a:xfrm>
                <a:off x="16129000" y="5116513"/>
                <a:ext cx="3656100" cy="224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481" y="120000"/>
                    </a:moveTo>
                    <a:cubicBezTo>
                      <a:pt x="987" y="120000"/>
                      <a:pt x="493" y="119799"/>
                      <a:pt x="246" y="119397"/>
                    </a:cubicBezTo>
                    <a:cubicBezTo>
                      <a:pt x="123" y="118996"/>
                      <a:pt x="0" y="118193"/>
                      <a:pt x="123" y="117391"/>
                    </a:cubicBezTo>
                    <a:cubicBezTo>
                      <a:pt x="12592" y="6020"/>
                      <a:pt x="12592" y="6020"/>
                      <a:pt x="12592" y="6020"/>
                    </a:cubicBezTo>
                    <a:cubicBezTo>
                      <a:pt x="12962" y="2809"/>
                      <a:pt x="15061" y="0"/>
                      <a:pt x="17037" y="0"/>
                    </a:cubicBezTo>
                    <a:cubicBezTo>
                      <a:pt x="103086" y="0"/>
                      <a:pt x="103086" y="0"/>
                      <a:pt x="103086" y="0"/>
                    </a:cubicBezTo>
                    <a:cubicBezTo>
                      <a:pt x="104938" y="0"/>
                      <a:pt x="107037" y="2809"/>
                      <a:pt x="107407" y="6020"/>
                    </a:cubicBezTo>
                    <a:cubicBezTo>
                      <a:pt x="119876" y="117391"/>
                      <a:pt x="119876" y="117391"/>
                      <a:pt x="119876" y="117391"/>
                    </a:cubicBezTo>
                    <a:cubicBezTo>
                      <a:pt x="120000" y="118193"/>
                      <a:pt x="119876" y="118996"/>
                      <a:pt x="119753" y="119397"/>
                    </a:cubicBezTo>
                    <a:cubicBezTo>
                      <a:pt x="119506" y="119799"/>
                      <a:pt x="119012" y="120000"/>
                      <a:pt x="118518" y="120000"/>
                    </a:cubicBezTo>
                    <a:lnTo>
                      <a:pt x="1481" y="1200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8" name="Google Shape;868;p145"/>
              <p:cNvSpPr/>
              <p:nvPr/>
            </p:nvSpPr>
            <p:spPr>
              <a:xfrm>
                <a:off x="15941675" y="4948238"/>
                <a:ext cx="4030800" cy="2584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8059" y="15697"/>
                    </a:moveTo>
                    <a:cubicBezTo>
                      <a:pt x="108582" y="104302"/>
                      <a:pt x="108582" y="104302"/>
                      <a:pt x="108582" y="104302"/>
                    </a:cubicBezTo>
                    <a:cubicBezTo>
                      <a:pt x="11529" y="104302"/>
                      <a:pt x="11529" y="104302"/>
                      <a:pt x="11529" y="104302"/>
                    </a:cubicBezTo>
                    <a:cubicBezTo>
                      <a:pt x="21828" y="15697"/>
                      <a:pt x="21828" y="15697"/>
                      <a:pt x="21828" y="15697"/>
                    </a:cubicBezTo>
                    <a:cubicBezTo>
                      <a:pt x="96604" y="15697"/>
                      <a:pt x="96604" y="15697"/>
                      <a:pt x="96604" y="15697"/>
                    </a:cubicBezTo>
                    <a:lnTo>
                      <a:pt x="98059" y="15697"/>
                    </a:lnTo>
                    <a:close/>
                    <a:moveTo>
                      <a:pt x="99067" y="0"/>
                    </a:moveTo>
                    <a:cubicBezTo>
                      <a:pt x="21044" y="0"/>
                      <a:pt x="21044" y="0"/>
                      <a:pt x="21044" y="0"/>
                    </a:cubicBezTo>
                    <a:cubicBezTo>
                      <a:pt x="16791" y="0"/>
                      <a:pt x="12761" y="5232"/>
                      <a:pt x="12089" y="11511"/>
                    </a:cubicBezTo>
                    <a:cubicBezTo>
                      <a:pt x="671" y="108488"/>
                      <a:pt x="671" y="108488"/>
                      <a:pt x="671" y="108488"/>
                    </a:cubicBezTo>
                    <a:cubicBezTo>
                      <a:pt x="0" y="114767"/>
                      <a:pt x="2798" y="120000"/>
                      <a:pt x="6940" y="120000"/>
                    </a:cubicBezTo>
                    <a:cubicBezTo>
                      <a:pt x="113059" y="120000"/>
                      <a:pt x="113059" y="120000"/>
                      <a:pt x="113059" y="120000"/>
                    </a:cubicBezTo>
                    <a:cubicBezTo>
                      <a:pt x="117201" y="120000"/>
                      <a:pt x="120000" y="114767"/>
                      <a:pt x="119328" y="108488"/>
                    </a:cubicBezTo>
                    <a:cubicBezTo>
                      <a:pt x="107910" y="11511"/>
                      <a:pt x="107910" y="11511"/>
                      <a:pt x="107910" y="11511"/>
                    </a:cubicBezTo>
                    <a:cubicBezTo>
                      <a:pt x="107238" y="5232"/>
                      <a:pt x="103208" y="0"/>
                      <a:pt x="99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9" name="Google Shape;869;p145"/>
              <p:cNvSpPr/>
              <p:nvPr/>
            </p:nvSpPr>
            <p:spPr>
              <a:xfrm>
                <a:off x="15941675" y="4948238"/>
                <a:ext cx="4030800" cy="2584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9067" y="7848"/>
                    </a:moveTo>
                    <a:cubicBezTo>
                      <a:pt x="100858" y="7848"/>
                      <a:pt x="102761" y="10290"/>
                      <a:pt x="102985" y="13081"/>
                    </a:cubicBezTo>
                    <a:cubicBezTo>
                      <a:pt x="114291" y="109883"/>
                      <a:pt x="114291" y="109883"/>
                      <a:pt x="114291" y="109883"/>
                    </a:cubicBezTo>
                    <a:cubicBezTo>
                      <a:pt x="114402" y="110581"/>
                      <a:pt x="114402" y="111279"/>
                      <a:pt x="114179" y="111627"/>
                    </a:cubicBezTo>
                    <a:cubicBezTo>
                      <a:pt x="113955" y="111976"/>
                      <a:pt x="113507" y="112151"/>
                      <a:pt x="113059" y="112151"/>
                    </a:cubicBezTo>
                    <a:cubicBezTo>
                      <a:pt x="6940" y="112151"/>
                      <a:pt x="6940" y="112151"/>
                      <a:pt x="6940" y="112151"/>
                    </a:cubicBezTo>
                    <a:cubicBezTo>
                      <a:pt x="6492" y="112151"/>
                      <a:pt x="6044" y="111976"/>
                      <a:pt x="5820" y="111627"/>
                    </a:cubicBezTo>
                    <a:cubicBezTo>
                      <a:pt x="5708" y="111279"/>
                      <a:pt x="5597" y="110581"/>
                      <a:pt x="5708" y="109883"/>
                    </a:cubicBezTo>
                    <a:cubicBezTo>
                      <a:pt x="17014" y="13081"/>
                      <a:pt x="17014" y="13081"/>
                      <a:pt x="17014" y="13081"/>
                    </a:cubicBezTo>
                    <a:cubicBezTo>
                      <a:pt x="17350" y="10290"/>
                      <a:pt x="19253" y="7848"/>
                      <a:pt x="21044" y="7848"/>
                    </a:cubicBezTo>
                    <a:cubicBezTo>
                      <a:pt x="99179" y="7848"/>
                      <a:pt x="99179" y="7848"/>
                      <a:pt x="99179" y="7848"/>
                    </a:cubicBezTo>
                    <a:lnTo>
                      <a:pt x="99067" y="7848"/>
                    </a:lnTo>
                    <a:close/>
                    <a:moveTo>
                      <a:pt x="99067" y="0"/>
                    </a:moveTo>
                    <a:cubicBezTo>
                      <a:pt x="21044" y="0"/>
                      <a:pt x="21044" y="0"/>
                      <a:pt x="21044" y="0"/>
                    </a:cubicBezTo>
                    <a:cubicBezTo>
                      <a:pt x="16791" y="0"/>
                      <a:pt x="12761" y="5232"/>
                      <a:pt x="12089" y="11511"/>
                    </a:cubicBezTo>
                    <a:cubicBezTo>
                      <a:pt x="671" y="108488"/>
                      <a:pt x="671" y="108488"/>
                      <a:pt x="671" y="108488"/>
                    </a:cubicBezTo>
                    <a:cubicBezTo>
                      <a:pt x="0" y="114767"/>
                      <a:pt x="2798" y="120000"/>
                      <a:pt x="6940" y="120000"/>
                    </a:cubicBezTo>
                    <a:cubicBezTo>
                      <a:pt x="113059" y="120000"/>
                      <a:pt x="113059" y="120000"/>
                      <a:pt x="113059" y="120000"/>
                    </a:cubicBezTo>
                    <a:cubicBezTo>
                      <a:pt x="117201" y="120000"/>
                      <a:pt x="120000" y="114767"/>
                      <a:pt x="119328" y="108488"/>
                    </a:cubicBezTo>
                    <a:cubicBezTo>
                      <a:pt x="107910" y="11511"/>
                      <a:pt x="107910" y="11511"/>
                      <a:pt x="107910" y="11511"/>
                    </a:cubicBezTo>
                    <a:cubicBezTo>
                      <a:pt x="107238" y="5232"/>
                      <a:pt x="103208" y="0"/>
                      <a:pt x="99067" y="0"/>
                    </a:cubicBezTo>
                    <a:close/>
                  </a:path>
                </a:pathLst>
              </a:custGeom>
              <a:solidFill>
                <a:srgbClr val="838A8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0" name="Google Shape;870;p145"/>
              <p:cNvSpPr/>
              <p:nvPr/>
            </p:nvSpPr>
            <p:spPr>
              <a:xfrm>
                <a:off x="18791238" y="5289550"/>
                <a:ext cx="109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74482" y="0"/>
                      <a:pt x="33103" y="0"/>
                      <a:pt x="0" y="0"/>
                    </a:cubicBezTo>
                    <a:close/>
                  </a:path>
                </a:pathLst>
              </a:custGeom>
              <a:solidFill>
                <a:srgbClr val="37BB9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1" name="Google Shape;871;p145"/>
              <p:cNvSpPr/>
              <p:nvPr/>
            </p:nvSpPr>
            <p:spPr>
              <a:xfrm>
                <a:off x="16411575" y="6296025"/>
                <a:ext cx="319200" cy="392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5882" y="55384"/>
                    </a:moveTo>
                    <a:cubicBezTo>
                      <a:pt x="120000" y="28846"/>
                      <a:pt x="88941" y="28846"/>
                      <a:pt x="59294" y="23076"/>
                    </a:cubicBezTo>
                    <a:cubicBezTo>
                      <a:pt x="49411" y="20769"/>
                      <a:pt x="38117" y="11538"/>
                      <a:pt x="28235" y="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28235" y="109615"/>
                      <a:pt x="91764" y="80769"/>
                      <a:pt x="105882" y="55384"/>
                    </a:cubicBezTo>
                    <a:close/>
                  </a:path>
                </a:pathLst>
              </a:custGeom>
              <a:solidFill>
                <a:srgbClr val="37BB9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2" name="Google Shape;872;p145"/>
              <p:cNvSpPr/>
              <p:nvPr/>
            </p:nvSpPr>
            <p:spPr>
              <a:xfrm>
                <a:off x="17013238" y="6864350"/>
                <a:ext cx="1406400" cy="333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2032" y="0"/>
                    </a:moveTo>
                    <a:cubicBezTo>
                      <a:pt x="94973" y="8089"/>
                      <a:pt x="83422" y="41797"/>
                      <a:pt x="81497" y="39101"/>
                    </a:cubicBezTo>
                    <a:cubicBezTo>
                      <a:pt x="79572" y="37752"/>
                      <a:pt x="68983" y="1348"/>
                      <a:pt x="61283" y="12134"/>
                    </a:cubicBezTo>
                    <a:cubicBezTo>
                      <a:pt x="54224" y="22921"/>
                      <a:pt x="9625" y="109213"/>
                      <a:pt x="0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4224" y="82247"/>
                      <a:pt x="107486" y="36404"/>
                      <a:pt x="102032" y="0"/>
                    </a:cubicBezTo>
                    <a:close/>
                  </a:path>
                </a:pathLst>
              </a:custGeom>
              <a:solidFill>
                <a:srgbClr val="5BB9C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3" name="Google Shape;873;p145"/>
              <p:cNvSpPr/>
              <p:nvPr/>
            </p:nvSpPr>
            <p:spPr>
              <a:xfrm>
                <a:off x="18416588" y="6586538"/>
                <a:ext cx="1165200" cy="611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9032" y="42699"/>
                    </a:moveTo>
                    <a:cubicBezTo>
                      <a:pt x="84000" y="39754"/>
                      <a:pt x="58451" y="0"/>
                      <a:pt x="58451" y="0"/>
                    </a:cubicBezTo>
                    <a:cubicBezTo>
                      <a:pt x="58451" y="0"/>
                      <a:pt x="10064" y="5889"/>
                      <a:pt x="5032" y="18404"/>
                    </a:cubicBezTo>
                    <a:cubicBezTo>
                      <a:pt x="3870" y="21349"/>
                      <a:pt x="1935" y="25766"/>
                      <a:pt x="0" y="29447"/>
                    </a:cubicBezTo>
                    <a:cubicBezTo>
                      <a:pt x="8903" y="54478"/>
                      <a:pt x="21290" y="84662"/>
                      <a:pt x="3212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3806" y="54478"/>
                      <a:pt x="113806" y="54478"/>
                      <a:pt x="113806" y="54478"/>
                    </a:cubicBezTo>
                    <a:cubicBezTo>
                      <a:pt x="110709" y="51533"/>
                      <a:pt x="108387" y="49325"/>
                      <a:pt x="107225" y="49325"/>
                    </a:cubicBezTo>
                    <a:cubicBezTo>
                      <a:pt x="102193" y="49325"/>
                      <a:pt x="94064" y="45644"/>
                      <a:pt x="89032" y="42699"/>
                    </a:cubicBezTo>
                    <a:close/>
                  </a:path>
                </a:pathLst>
              </a:custGeom>
              <a:solidFill>
                <a:srgbClr val="5BB9C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4" name="Google Shape;874;p145"/>
              <p:cNvSpPr/>
              <p:nvPr/>
            </p:nvSpPr>
            <p:spPr>
              <a:xfrm>
                <a:off x="18708688" y="5289550"/>
                <a:ext cx="579300" cy="769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675" y="10536"/>
                    </a:moveTo>
                    <a:cubicBezTo>
                      <a:pt x="4675" y="10536"/>
                      <a:pt x="0" y="73756"/>
                      <a:pt x="1558" y="77268"/>
                    </a:cubicBezTo>
                    <a:cubicBezTo>
                      <a:pt x="3116" y="81365"/>
                      <a:pt x="8571" y="81951"/>
                      <a:pt x="14805" y="87219"/>
                    </a:cubicBezTo>
                    <a:cubicBezTo>
                      <a:pt x="21038" y="92487"/>
                      <a:pt x="36623" y="107121"/>
                      <a:pt x="36623" y="107121"/>
                    </a:cubicBezTo>
                    <a:cubicBezTo>
                      <a:pt x="36623" y="107121"/>
                      <a:pt x="60000" y="114731"/>
                      <a:pt x="75584" y="117658"/>
                    </a:cubicBezTo>
                    <a:cubicBezTo>
                      <a:pt x="91948" y="120000"/>
                      <a:pt x="120000" y="118829"/>
                      <a:pt x="119220" y="107707"/>
                    </a:cubicBezTo>
                    <a:cubicBezTo>
                      <a:pt x="119220" y="97170"/>
                      <a:pt x="98961" y="83707"/>
                      <a:pt x="91948" y="67902"/>
                    </a:cubicBezTo>
                    <a:cubicBezTo>
                      <a:pt x="84935" y="52682"/>
                      <a:pt x="85714" y="50341"/>
                      <a:pt x="85714" y="42146"/>
                    </a:cubicBezTo>
                    <a:cubicBezTo>
                      <a:pt x="85714" y="34536"/>
                      <a:pt x="91168" y="16975"/>
                      <a:pt x="77142" y="9951"/>
                    </a:cubicBezTo>
                    <a:cubicBezTo>
                      <a:pt x="70909" y="7024"/>
                      <a:pt x="54545" y="0"/>
                      <a:pt x="39740" y="0"/>
                    </a:cubicBezTo>
                    <a:cubicBezTo>
                      <a:pt x="17142" y="0"/>
                      <a:pt x="17142" y="0"/>
                      <a:pt x="17142" y="0"/>
                    </a:cubicBezTo>
                    <a:cubicBezTo>
                      <a:pt x="10129" y="0"/>
                      <a:pt x="5454" y="4682"/>
                      <a:pt x="4675" y="10536"/>
                    </a:cubicBezTo>
                    <a:close/>
                  </a:path>
                </a:pathLst>
              </a:custGeom>
              <a:solidFill>
                <a:srgbClr val="37BB9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5" name="Google Shape;875;p145"/>
              <p:cNvSpPr/>
              <p:nvPr/>
            </p:nvSpPr>
            <p:spPr>
              <a:xfrm>
                <a:off x="16370300" y="5289550"/>
                <a:ext cx="3143100" cy="1908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7990" y="99685"/>
                    </a:moveTo>
                    <a:cubicBezTo>
                      <a:pt x="59999" y="102283"/>
                      <a:pt x="61004" y="103228"/>
                      <a:pt x="63301" y="101574"/>
                    </a:cubicBezTo>
                    <a:cubicBezTo>
                      <a:pt x="63732" y="101338"/>
                      <a:pt x="63732" y="101338"/>
                      <a:pt x="63732" y="101338"/>
                    </a:cubicBezTo>
                    <a:cubicBezTo>
                      <a:pt x="63732" y="101338"/>
                      <a:pt x="66602" y="99448"/>
                      <a:pt x="69473" y="97086"/>
                    </a:cubicBezTo>
                    <a:cubicBezTo>
                      <a:pt x="69760" y="97795"/>
                      <a:pt x="69904" y="98267"/>
                      <a:pt x="70191" y="98740"/>
                    </a:cubicBezTo>
                    <a:cubicBezTo>
                      <a:pt x="70478" y="98740"/>
                      <a:pt x="70622" y="98503"/>
                      <a:pt x="70909" y="98503"/>
                    </a:cubicBezTo>
                    <a:cubicBezTo>
                      <a:pt x="71196" y="98503"/>
                      <a:pt x="71626" y="98267"/>
                      <a:pt x="72057" y="98031"/>
                    </a:cubicBezTo>
                    <a:cubicBezTo>
                      <a:pt x="78373" y="113858"/>
                      <a:pt x="78373" y="113858"/>
                      <a:pt x="78373" y="113858"/>
                    </a:cubicBezTo>
                    <a:cubicBezTo>
                      <a:pt x="79234" y="115748"/>
                      <a:pt x="80526" y="116692"/>
                      <a:pt x="81244" y="115984"/>
                    </a:cubicBezTo>
                    <a:cubicBezTo>
                      <a:pt x="84114" y="113622"/>
                      <a:pt x="84114" y="113622"/>
                      <a:pt x="84114" y="113622"/>
                    </a:cubicBezTo>
                    <a:cubicBezTo>
                      <a:pt x="84976" y="112913"/>
                      <a:pt x="84976" y="110787"/>
                      <a:pt x="84114" y="108897"/>
                    </a:cubicBezTo>
                    <a:cubicBezTo>
                      <a:pt x="77081" y="92362"/>
                      <a:pt x="77081" y="92362"/>
                      <a:pt x="77081" y="92362"/>
                    </a:cubicBezTo>
                    <a:cubicBezTo>
                      <a:pt x="77511" y="91889"/>
                      <a:pt x="77799" y="91417"/>
                      <a:pt x="78086" y="90944"/>
                    </a:cubicBezTo>
                    <a:cubicBezTo>
                      <a:pt x="77799" y="90236"/>
                      <a:pt x="77511" y="89527"/>
                      <a:pt x="77368" y="89055"/>
                    </a:cubicBezTo>
                    <a:cubicBezTo>
                      <a:pt x="78516" y="85984"/>
                      <a:pt x="79952" y="83858"/>
                      <a:pt x="81387" y="83149"/>
                    </a:cubicBezTo>
                    <a:cubicBezTo>
                      <a:pt x="83397" y="82204"/>
                      <a:pt x="93157" y="80787"/>
                      <a:pt x="99330" y="79842"/>
                    </a:cubicBezTo>
                    <a:cubicBezTo>
                      <a:pt x="99330" y="79842"/>
                      <a:pt x="99473" y="79842"/>
                      <a:pt x="99473" y="79842"/>
                    </a:cubicBezTo>
                    <a:cubicBezTo>
                      <a:pt x="99617" y="79842"/>
                      <a:pt x="100334" y="79606"/>
                      <a:pt x="101339" y="81259"/>
                    </a:cubicBezTo>
                    <a:cubicBezTo>
                      <a:pt x="101483" y="81259"/>
                      <a:pt x="109808" y="93070"/>
                      <a:pt x="112679" y="94015"/>
                    </a:cubicBezTo>
                    <a:cubicBezTo>
                      <a:pt x="113253" y="94251"/>
                      <a:pt x="113971" y="94251"/>
                      <a:pt x="114832" y="94488"/>
                    </a:cubicBezTo>
                    <a:cubicBezTo>
                      <a:pt x="116124" y="94724"/>
                      <a:pt x="118277" y="94960"/>
                      <a:pt x="118995" y="95669"/>
                    </a:cubicBezTo>
                    <a:cubicBezTo>
                      <a:pt x="119138" y="95905"/>
                      <a:pt x="119569" y="96141"/>
                      <a:pt x="119999" y="96614"/>
                    </a:cubicBezTo>
                    <a:cubicBezTo>
                      <a:pt x="119282" y="90708"/>
                      <a:pt x="119282" y="90708"/>
                      <a:pt x="119282" y="90708"/>
                    </a:cubicBezTo>
                    <a:cubicBezTo>
                      <a:pt x="117846" y="89763"/>
                      <a:pt x="115980" y="89527"/>
                      <a:pt x="114401" y="89291"/>
                    </a:cubicBezTo>
                    <a:cubicBezTo>
                      <a:pt x="113827" y="89055"/>
                      <a:pt x="113253" y="89055"/>
                      <a:pt x="112822" y="88818"/>
                    </a:cubicBezTo>
                    <a:cubicBezTo>
                      <a:pt x="111531" y="88110"/>
                      <a:pt x="106076" y="81496"/>
                      <a:pt x="103779" y="78188"/>
                    </a:cubicBezTo>
                    <a:cubicBezTo>
                      <a:pt x="101626" y="75118"/>
                      <a:pt x="99473" y="74881"/>
                      <a:pt x="98325" y="75118"/>
                    </a:cubicBezTo>
                    <a:cubicBezTo>
                      <a:pt x="96172" y="75354"/>
                      <a:pt x="82822" y="77244"/>
                      <a:pt x="79952" y="78661"/>
                    </a:cubicBezTo>
                    <a:cubicBezTo>
                      <a:pt x="77942" y="79606"/>
                      <a:pt x="76363" y="81732"/>
                      <a:pt x="75215" y="84094"/>
                    </a:cubicBezTo>
                    <a:cubicBezTo>
                      <a:pt x="74066" y="81259"/>
                      <a:pt x="73492" y="79606"/>
                      <a:pt x="73349" y="79370"/>
                    </a:cubicBezTo>
                    <a:cubicBezTo>
                      <a:pt x="72775" y="77952"/>
                      <a:pt x="69330" y="71574"/>
                      <a:pt x="66172" y="65433"/>
                    </a:cubicBezTo>
                    <a:cubicBezTo>
                      <a:pt x="75071" y="59527"/>
                      <a:pt x="75071" y="59527"/>
                      <a:pt x="75071" y="59527"/>
                    </a:cubicBezTo>
                    <a:cubicBezTo>
                      <a:pt x="96602" y="51023"/>
                      <a:pt x="96602" y="51023"/>
                      <a:pt x="96602" y="51023"/>
                    </a:cubicBezTo>
                    <a:cubicBezTo>
                      <a:pt x="115837" y="59763"/>
                      <a:pt x="115837" y="59763"/>
                      <a:pt x="115837" y="59763"/>
                    </a:cubicBezTo>
                    <a:cubicBezTo>
                      <a:pt x="115406" y="55275"/>
                      <a:pt x="115406" y="55275"/>
                      <a:pt x="115406" y="55275"/>
                    </a:cubicBezTo>
                    <a:cubicBezTo>
                      <a:pt x="96746" y="47007"/>
                      <a:pt x="96746" y="47007"/>
                      <a:pt x="96746" y="47007"/>
                    </a:cubicBezTo>
                    <a:cubicBezTo>
                      <a:pt x="96459" y="46771"/>
                      <a:pt x="96028" y="46771"/>
                      <a:pt x="95741" y="47007"/>
                    </a:cubicBezTo>
                    <a:cubicBezTo>
                      <a:pt x="95454" y="47007"/>
                      <a:pt x="95454" y="47007"/>
                      <a:pt x="95454" y="47007"/>
                    </a:cubicBezTo>
                    <a:cubicBezTo>
                      <a:pt x="86698" y="32362"/>
                      <a:pt x="86698" y="32362"/>
                      <a:pt x="86698" y="32362"/>
                    </a:cubicBezTo>
                    <a:cubicBezTo>
                      <a:pt x="88564" y="0"/>
                      <a:pt x="88564" y="0"/>
                      <a:pt x="88564" y="0"/>
                    </a:cubicBezTo>
                    <a:cubicBezTo>
                      <a:pt x="85837" y="0"/>
                      <a:pt x="85837" y="0"/>
                      <a:pt x="85837" y="0"/>
                    </a:cubicBezTo>
                    <a:cubicBezTo>
                      <a:pt x="83971" y="26220"/>
                      <a:pt x="83971" y="26220"/>
                      <a:pt x="83971" y="26220"/>
                    </a:cubicBezTo>
                    <a:cubicBezTo>
                      <a:pt x="70765" y="25748"/>
                      <a:pt x="70765" y="25748"/>
                      <a:pt x="70765" y="25748"/>
                    </a:cubicBezTo>
                    <a:cubicBezTo>
                      <a:pt x="70478" y="25748"/>
                      <a:pt x="70191" y="25748"/>
                      <a:pt x="69904" y="25984"/>
                    </a:cubicBezTo>
                    <a:cubicBezTo>
                      <a:pt x="63014" y="30472"/>
                      <a:pt x="54832" y="35669"/>
                      <a:pt x="53540" y="35905"/>
                    </a:cubicBezTo>
                    <a:cubicBezTo>
                      <a:pt x="51961" y="36377"/>
                      <a:pt x="48229" y="39448"/>
                      <a:pt x="45358" y="42283"/>
                    </a:cubicBezTo>
                    <a:cubicBezTo>
                      <a:pt x="44210" y="40866"/>
                      <a:pt x="43349" y="39921"/>
                      <a:pt x="43062" y="38976"/>
                    </a:cubicBezTo>
                    <a:cubicBezTo>
                      <a:pt x="43062" y="32362"/>
                      <a:pt x="42918" y="1417"/>
                      <a:pt x="42918" y="1417"/>
                    </a:cubicBezTo>
                    <a:cubicBezTo>
                      <a:pt x="35598" y="1889"/>
                      <a:pt x="35598" y="1889"/>
                      <a:pt x="35598" y="1889"/>
                    </a:cubicBezTo>
                    <a:cubicBezTo>
                      <a:pt x="35598" y="1889"/>
                      <a:pt x="35454" y="8503"/>
                      <a:pt x="35311" y="16062"/>
                    </a:cubicBezTo>
                    <a:cubicBezTo>
                      <a:pt x="31722" y="15590"/>
                      <a:pt x="26985" y="14881"/>
                      <a:pt x="25263" y="14881"/>
                    </a:cubicBezTo>
                    <a:cubicBezTo>
                      <a:pt x="24258" y="11338"/>
                      <a:pt x="22535" y="5433"/>
                      <a:pt x="22535" y="3543"/>
                    </a:cubicBezTo>
                    <a:cubicBezTo>
                      <a:pt x="22535" y="2598"/>
                      <a:pt x="22392" y="2834"/>
                      <a:pt x="21961" y="0"/>
                    </a:cubicBezTo>
                    <a:cubicBezTo>
                      <a:pt x="19090" y="0"/>
                      <a:pt x="19090" y="0"/>
                      <a:pt x="19090" y="0"/>
                    </a:cubicBezTo>
                    <a:cubicBezTo>
                      <a:pt x="19521" y="2834"/>
                      <a:pt x="19808" y="3307"/>
                      <a:pt x="19808" y="4015"/>
                    </a:cubicBezTo>
                    <a:cubicBezTo>
                      <a:pt x="19808" y="6377"/>
                      <a:pt x="21387" y="12519"/>
                      <a:pt x="22248" y="15354"/>
                    </a:cubicBezTo>
                    <a:cubicBezTo>
                      <a:pt x="18947" y="16062"/>
                      <a:pt x="13349" y="17244"/>
                      <a:pt x="9473" y="18188"/>
                    </a:cubicBezTo>
                    <a:cubicBezTo>
                      <a:pt x="9043" y="21496"/>
                      <a:pt x="9043" y="21496"/>
                      <a:pt x="9043" y="21496"/>
                    </a:cubicBezTo>
                    <a:cubicBezTo>
                      <a:pt x="16363" y="19842"/>
                      <a:pt x="23540" y="18188"/>
                      <a:pt x="24545" y="18188"/>
                    </a:cubicBezTo>
                    <a:cubicBezTo>
                      <a:pt x="25406" y="18188"/>
                      <a:pt x="30574" y="18897"/>
                      <a:pt x="35167" y="19606"/>
                    </a:cubicBezTo>
                    <a:cubicBezTo>
                      <a:pt x="34880" y="28346"/>
                      <a:pt x="34736" y="38267"/>
                      <a:pt x="34593" y="40393"/>
                    </a:cubicBezTo>
                    <a:cubicBezTo>
                      <a:pt x="34593" y="41102"/>
                      <a:pt x="34593" y="42047"/>
                      <a:pt x="35167" y="43464"/>
                    </a:cubicBezTo>
                    <a:cubicBezTo>
                      <a:pt x="32009" y="44645"/>
                      <a:pt x="27559" y="46062"/>
                      <a:pt x="24258" y="47007"/>
                    </a:cubicBezTo>
                    <a:cubicBezTo>
                      <a:pt x="7177" y="48897"/>
                      <a:pt x="7177" y="48897"/>
                      <a:pt x="7177" y="48897"/>
                    </a:cubicBezTo>
                    <a:cubicBezTo>
                      <a:pt x="6889" y="48188"/>
                      <a:pt x="6602" y="47244"/>
                      <a:pt x="6315" y="46535"/>
                    </a:cubicBezTo>
                    <a:cubicBezTo>
                      <a:pt x="5311" y="54803"/>
                      <a:pt x="5311" y="54803"/>
                      <a:pt x="5311" y="54803"/>
                    </a:cubicBezTo>
                    <a:cubicBezTo>
                      <a:pt x="6602" y="58346"/>
                      <a:pt x="7751" y="61181"/>
                      <a:pt x="8325" y="62125"/>
                    </a:cubicBezTo>
                    <a:cubicBezTo>
                      <a:pt x="9473" y="63779"/>
                      <a:pt x="11626" y="64488"/>
                      <a:pt x="13492" y="65196"/>
                    </a:cubicBezTo>
                    <a:cubicBezTo>
                      <a:pt x="14354" y="65433"/>
                      <a:pt x="15358" y="65905"/>
                      <a:pt x="15789" y="66141"/>
                    </a:cubicBezTo>
                    <a:cubicBezTo>
                      <a:pt x="16220" y="67795"/>
                      <a:pt x="16650" y="75826"/>
                      <a:pt x="16794" y="83149"/>
                    </a:cubicBezTo>
                    <a:cubicBezTo>
                      <a:pt x="717" y="95905"/>
                      <a:pt x="717" y="95905"/>
                      <a:pt x="717" y="95905"/>
                    </a:cubicBezTo>
                    <a:cubicBezTo>
                      <a:pt x="0" y="102047"/>
                      <a:pt x="0" y="102047"/>
                      <a:pt x="0" y="102047"/>
                    </a:cubicBezTo>
                    <a:cubicBezTo>
                      <a:pt x="20813" y="85275"/>
                      <a:pt x="20813" y="85275"/>
                      <a:pt x="20813" y="85275"/>
                    </a:cubicBezTo>
                    <a:cubicBezTo>
                      <a:pt x="54545" y="70629"/>
                      <a:pt x="54545" y="70629"/>
                      <a:pt x="54545" y="70629"/>
                    </a:cubicBezTo>
                    <a:cubicBezTo>
                      <a:pt x="57559" y="69685"/>
                      <a:pt x="57559" y="69685"/>
                      <a:pt x="57559" y="69685"/>
                    </a:cubicBezTo>
                    <a:cubicBezTo>
                      <a:pt x="60861" y="76535"/>
                      <a:pt x="64449" y="84094"/>
                      <a:pt x="64880" y="85275"/>
                    </a:cubicBezTo>
                    <a:cubicBezTo>
                      <a:pt x="65167" y="85748"/>
                      <a:pt x="66172" y="88346"/>
                      <a:pt x="67751" y="92362"/>
                    </a:cubicBezTo>
                    <a:cubicBezTo>
                      <a:pt x="65454" y="94251"/>
                      <a:pt x="63157" y="95905"/>
                      <a:pt x="62153" y="96377"/>
                    </a:cubicBezTo>
                    <a:cubicBezTo>
                      <a:pt x="61722" y="96850"/>
                      <a:pt x="61722" y="96850"/>
                      <a:pt x="61722" y="96850"/>
                    </a:cubicBezTo>
                    <a:cubicBezTo>
                      <a:pt x="61578" y="96850"/>
                      <a:pt x="61578" y="96850"/>
                      <a:pt x="61578" y="96850"/>
                    </a:cubicBezTo>
                    <a:cubicBezTo>
                      <a:pt x="61291" y="96614"/>
                      <a:pt x="61004" y="96377"/>
                      <a:pt x="60574" y="95669"/>
                    </a:cubicBezTo>
                    <a:cubicBezTo>
                      <a:pt x="56985" y="90944"/>
                      <a:pt x="52248" y="92598"/>
                      <a:pt x="50239" y="94015"/>
                    </a:cubicBezTo>
                    <a:cubicBezTo>
                      <a:pt x="49521" y="94251"/>
                      <a:pt x="15358" y="118110"/>
                      <a:pt x="12775" y="120000"/>
                    </a:cubicBezTo>
                    <a:cubicBezTo>
                      <a:pt x="21674" y="120000"/>
                      <a:pt x="21674" y="120000"/>
                      <a:pt x="21674" y="120000"/>
                    </a:cubicBezTo>
                    <a:cubicBezTo>
                      <a:pt x="32296" y="111496"/>
                      <a:pt x="51244" y="98976"/>
                      <a:pt x="51674" y="98740"/>
                    </a:cubicBezTo>
                    <a:cubicBezTo>
                      <a:pt x="51818" y="98740"/>
                      <a:pt x="55406" y="96141"/>
                      <a:pt x="57990" y="99685"/>
                    </a:cubicBezTo>
                    <a:close/>
                    <a:moveTo>
                      <a:pt x="53827" y="66141"/>
                    </a:moveTo>
                    <a:cubicBezTo>
                      <a:pt x="53827" y="66141"/>
                      <a:pt x="53827" y="66141"/>
                      <a:pt x="53684" y="66141"/>
                    </a:cubicBezTo>
                    <a:cubicBezTo>
                      <a:pt x="20382" y="80551"/>
                      <a:pt x="20382" y="80551"/>
                      <a:pt x="20382" y="80551"/>
                    </a:cubicBezTo>
                    <a:cubicBezTo>
                      <a:pt x="19808" y="64251"/>
                      <a:pt x="18660" y="63070"/>
                      <a:pt x="18229" y="62598"/>
                    </a:cubicBezTo>
                    <a:cubicBezTo>
                      <a:pt x="17655" y="61889"/>
                      <a:pt x="16507" y="61417"/>
                      <a:pt x="15071" y="60944"/>
                    </a:cubicBezTo>
                    <a:cubicBezTo>
                      <a:pt x="13492" y="60472"/>
                      <a:pt x="11770" y="59763"/>
                      <a:pt x="11052" y="58818"/>
                    </a:cubicBezTo>
                    <a:cubicBezTo>
                      <a:pt x="10622" y="58346"/>
                      <a:pt x="9760" y="55984"/>
                      <a:pt x="8612" y="52913"/>
                    </a:cubicBezTo>
                    <a:cubicBezTo>
                      <a:pt x="24258" y="51023"/>
                      <a:pt x="24258" y="51023"/>
                      <a:pt x="24258" y="51023"/>
                    </a:cubicBezTo>
                    <a:cubicBezTo>
                      <a:pt x="24401" y="51023"/>
                      <a:pt x="24545" y="51023"/>
                      <a:pt x="24545" y="51023"/>
                    </a:cubicBezTo>
                    <a:cubicBezTo>
                      <a:pt x="26267" y="50551"/>
                      <a:pt x="32727" y="48425"/>
                      <a:pt x="36889" y="46771"/>
                    </a:cubicBezTo>
                    <a:cubicBezTo>
                      <a:pt x="39186" y="50551"/>
                      <a:pt x="43923" y="56456"/>
                      <a:pt x="53971" y="66141"/>
                    </a:cubicBezTo>
                    <a:lnTo>
                      <a:pt x="53827" y="66141"/>
                    </a:lnTo>
                    <a:close/>
                    <a:moveTo>
                      <a:pt x="64880" y="61653"/>
                    </a:moveTo>
                    <a:cubicBezTo>
                      <a:pt x="64880" y="61653"/>
                      <a:pt x="64880" y="61653"/>
                      <a:pt x="64880" y="61653"/>
                    </a:cubicBezTo>
                    <a:cubicBezTo>
                      <a:pt x="64880" y="61181"/>
                      <a:pt x="63875" y="60472"/>
                      <a:pt x="63444" y="60236"/>
                    </a:cubicBezTo>
                    <a:cubicBezTo>
                      <a:pt x="57846" y="55039"/>
                      <a:pt x="51674" y="49370"/>
                      <a:pt x="47799" y="44881"/>
                    </a:cubicBezTo>
                    <a:cubicBezTo>
                      <a:pt x="50669" y="42047"/>
                      <a:pt x="53397" y="39921"/>
                      <a:pt x="54114" y="39685"/>
                    </a:cubicBezTo>
                    <a:cubicBezTo>
                      <a:pt x="56267" y="38976"/>
                      <a:pt x="67320" y="31653"/>
                      <a:pt x="71196" y="29291"/>
                    </a:cubicBezTo>
                    <a:cubicBezTo>
                      <a:pt x="83827" y="29527"/>
                      <a:pt x="83827" y="29527"/>
                      <a:pt x="83827" y="29527"/>
                    </a:cubicBezTo>
                    <a:cubicBezTo>
                      <a:pt x="83540" y="32362"/>
                      <a:pt x="83540" y="32362"/>
                      <a:pt x="83540" y="32362"/>
                    </a:cubicBezTo>
                    <a:cubicBezTo>
                      <a:pt x="83540" y="32834"/>
                      <a:pt x="83684" y="33070"/>
                      <a:pt x="83827" y="33543"/>
                    </a:cubicBezTo>
                    <a:cubicBezTo>
                      <a:pt x="92440" y="48188"/>
                      <a:pt x="92440" y="48188"/>
                      <a:pt x="92440" y="48188"/>
                    </a:cubicBezTo>
                    <a:cubicBezTo>
                      <a:pt x="73779" y="55511"/>
                      <a:pt x="73779" y="55511"/>
                      <a:pt x="73779" y="55511"/>
                    </a:cubicBezTo>
                    <a:cubicBezTo>
                      <a:pt x="73636" y="55511"/>
                      <a:pt x="73923" y="55511"/>
                      <a:pt x="73779" y="55511"/>
                    </a:cubicBezTo>
                    <a:lnTo>
                      <a:pt x="64880" y="616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6" name="Google Shape;876;p145"/>
              <p:cNvSpPr/>
              <p:nvPr/>
            </p:nvSpPr>
            <p:spPr>
              <a:xfrm>
                <a:off x="16968788" y="5289550"/>
                <a:ext cx="341400" cy="200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3516" y="115471"/>
                    </a:moveTo>
                    <a:cubicBezTo>
                      <a:pt x="59340" y="120000"/>
                      <a:pt x="97582" y="117735"/>
                      <a:pt x="105494" y="106415"/>
                    </a:cubicBezTo>
                    <a:cubicBezTo>
                      <a:pt x="113406" y="97358"/>
                      <a:pt x="113406" y="40754"/>
                      <a:pt x="117362" y="15849"/>
                    </a:cubicBezTo>
                    <a:cubicBezTo>
                      <a:pt x="118681" y="11320"/>
                      <a:pt x="120000" y="0"/>
                      <a:pt x="1200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18" y="0"/>
                      <a:pt x="2637" y="13584"/>
                      <a:pt x="3956" y="22641"/>
                    </a:cubicBezTo>
                    <a:cubicBezTo>
                      <a:pt x="13186" y="81509"/>
                      <a:pt x="26373" y="110943"/>
                      <a:pt x="43516" y="115471"/>
                    </a:cubicBezTo>
                    <a:close/>
                  </a:path>
                </a:pathLst>
              </a:custGeom>
              <a:solidFill>
                <a:srgbClr val="37BB9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7" name="Google Shape;877;p145"/>
              <p:cNvSpPr/>
              <p:nvPr/>
            </p:nvSpPr>
            <p:spPr>
              <a:xfrm>
                <a:off x="17641888" y="4492625"/>
                <a:ext cx="690600" cy="692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8" name="Google Shape;878;p145"/>
              <p:cNvSpPr/>
              <p:nvPr/>
            </p:nvSpPr>
            <p:spPr>
              <a:xfrm>
                <a:off x="17337088" y="4184650"/>
                <a:ext cx="651000" cy="1863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3121" y="42096"/>
                    </a:moveTo>
                    <a:cubicBezTo>
                      <a:pt x="63121" y="30967"/>
                      <a:pt x="88786" y="22016"/>
                      <a:pt x="120000" y="22016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54104" y="0"/>
                      <a:pt x="0" y="18870"/>
                      <a:pt x="0" y="42096"/>
                    </a:cubicBezTo>
                    <a:cubicBezTo>
                      <a:pt x="0" y="48387"/>
                      <a:pt x="4161" y="54435"/>
                      <a:pt x="11791" y="60000"/>
                    </a:cubicBezTo>
                    <a:cubicBezTo>
                      <a:pt x="11791" y="60000"/>
                      <a:pt x="11791" y="60000"/>
                      <a:pt x="11791" y="60000"/>
                    </a:cubicBezTo>
                    <a:cubicBezTo>
                      <a:pt x="49248" y="90483"/>
                      <a:pt x="120000" y="120000"/>
                      <a:pt x="120000" y="120000"/>
                    </a:cubicBezTo>
                    <a:cubicBezTo>
                      <a:pt x="120000" y="61935"/>
                      <a:pt x="120000" y="61935"/>
                      <a:pt x="120000" y="61935"/>
                    </a:cubicBezTo>
                    <a:cubicBezTo>
                      <a:pt x="88786" y="61935"/>
                      <a:pt x="63121" y="52983"/>
                      <a:pt x="63121" y="42096"/>
                    </a:cubicBezTo>
                    <a:close/>
                  </a:path>
                </a:pathLst>
              </a:custGeom>
              <a:solidFill>
                <a:srgbClr val="FF604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9" name="Google Shape;879;p145"/>
              <p:cNvSpPr/>
              <p:nvPr/>
            </p:nvSpPr>
            <p:spPr>
              <a:xfrm>
                <a:off x="17987963" y="4184650"/>
                <a:ext cx="654000" cy="1863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42096"/>
                    </a:moveTo>
                    <a:cubicBezTo>
                      <a:pt x="120000" y="18870"/>
                      <a:pt x="66206" y="0"/>
                      <a:pt x="0" y="0"/>
                    </a:cubicBezTo>
                    <a:cubicBezTo>
                      <a:pt x="0" y="22016"/>
                      <a:pt x="0" y="22016"/>
                      <a:pt x="0" y="22016"/>
                    </a:cubicBezTo>
                    <a:cubicBezTo>
                      <a:pt x="31724" y="22016"/>
                      <a:pt x="57241" y="30967"/>
                      <a:pt x="57241" y="42096"/>
                    </a:cubicBezTo>
                    <a:cubicBezTo>
                      <a:pt x="57241" y="52983"/>
                      <a:pt x="31724" y="61935"/>
                      <a:pt x="0" y="61935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120000"/>
                      <a:pt x="70344" y="90483"/>
                      <a:pt x="108275" y="60000"/>
                    </a:cubicBezTo>
                    <a:cubicBezTo>
                      <a:pt x="108275" y="60000"/>
                      <a:pt x="108275" y="60000"/>
                      <a:pt x="108275" y="60000"/>
                    </a:cubicBezTo>
                    <a:cubicBezTo>
                      <a:pt x="115172" y="54435"/>
                      <a:pt x="120000" y="48387"/>
                      <a:pt x="120000" y="42096"/>
                    </a:cubicBezTo>
                    <a:close/>
                  </a:path>
                </a:pathLst>
              </a:custGeom>
              <a:solidFill>
                <a:srgbClr val="DF413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0" name="Google Shape;880;p145"/>
              <p:cNvSpPr/>
              <p:nvPr/>
            </p:nvSpPr>
            <p:spPr>
              <a:xfrm>
                <a:off x="17499013" y="4346575"/>
                <a:ext cx="48900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7076" y="60229"/>
                    </a:moveTo>
                    <a:cubicBezTo>
                      <a:pt x="47076" y="40000"/>
                      <a:pt x="79384" y="23448"/>
                      <a:pt x="120000" y="23448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53538" y="0"/>
                      <a:pt x="0" y="27126"/>
                      <a:pt x="0" y="60229"/>
                    </a:cubicBezTo>
                    <a:cubicBezTo>
                      <a:pt x="0" y="93333"/>
                      <a:pt x="53538" y="120000"/>
                      <a:pt x="120000" y="120000"/>
                    </a:cubicBezTo>
                    <a:cubicBezTo>
                      <a:pt x="120000" y="96551"/>
                      <a:pt x="120000" y="96551"/>
                      <a:pt x="120000" y="96551"/>
                    </a:cubicBezTo>
                    <a:cubicBezTo>
                      <a:pt x="79384" y="96551"/>
                      <a:pt x="47076" y="80000"/>
                      <a:pt x="47076" y="60229"/>
                    </a:cubicBezTo>
                    <a:close/>
                  </a:path>
                </a:pathLst>
              </a:custGeom>
              <a:solidFill>
                <a:srgbClr val="DF413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1" name="Google Shape;881;p145"/>
              <p:cNvSpPr/>
              <p:nvPr/>
            </p:nvSpPr>
            <p:spPr>
              <a:xfrm>
                <a:off x="17987963" y="4346575"/>
                <a:ext cx="492000" cy="981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23448"/>
                      <a:pt x="0" y="23448"/>
                      <a:pt x="0" y="23448"/>
                    </a:cubicBezTo>
                    <a:cubicBezTo>
                      <a:pt x="40305" y="23448"/>
                      <a:pt x="73282" y="40000"/>
                      <a:pt x="73282" y="60229"/>
                    </a:cubicBezTo>
                    <a:cubicBezTo>
                      <a:pt x="73282" y="80000"/>
                      <a:pt x="40305" y="96551"/>
                      <a:pt x="0" y="96551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65954" y="120000"/>
                      <a:pt x="120000" y="93333"/>
                      <a:pt x="120000" y="60229"/>
                    </a:cubicBezTo>
                    <a:cubicBezTo>
                      <a:pt x="120000" y="27126"/>
                      <a:pt x="65954" y="0"/>
                      <a:pt x="0" y="0"/>
                    </a:cubicBezTo>
                    <a:close/>
                  </a:path>
                </a:pathLst>
              </a:custGeom>
              <a:solidFill>
                <a:srgbClr val="FF604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82" name="Google Shape;882;p145"/>
            <p:cNvGrpSpPr/>
            <p:nvPr/>
          </p:nvGrpSpPr>
          <p:grpSpPr>
            <a:xfrm>
              <a:off x="15003455" y="9037898"/>
              <a:ext cx="1088874" cy="919553"/>
              <a:chOff x="17156113" y="8374063"/>
              <a:chExt cx="1571700" cy="1327300"/>
            </a:xfrm>
          </p:grpSpPr>
          <p:sp>
            <p:nvSpPr>
              <p:cNvPr id="883" name="Google Shape;883;p145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4" name="Google Shape;884;p145"/>
              <p:cNvSpPr/>
              <p:nvPr/>
            </p:nvSpPr>
            <p:spPr>
              <a:xfrm>
                <a:off x="17156113" y="8374063"/>
                <a:ext cx="1571700" cy="1082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5" name="Google Shape;885;p145"/>
              <p:cNvSpPr/>
              <p:nvPr/>
            </p:nvSpPr>
            <p:spPr>
              <a:xfrm>
                <a:off x="17499013" y="9605963"/>
                <a:ext cx="887400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6" name="Google Shape;886;p145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87" name="Google Shape;887;p145"/>
            <p:cNvGrpSpPr/>
            <p:nvPr/>
          </p:nvGrpSpPr>
          <p:grpSpPr>
            <a:xfrm>
              <a:off x="19931737" y="9037898"/>
              <a:ext cx="1088874" cy="919553"/>
              <a:chOff x="17156113" y="8374063"/>
              <a:chExt cx="1571700" cy="1327300"/>
            </a:xfrm>
          </p:grpSpPr>
          <p:sp>
            <p:nvSpPr>
              <p:cNvPr id="888" name="Google Shape;888;p145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9" name="Google Shape;889;p145"/>
              <p:cNvSpPr/>
              <p:nvPr/>
            </p:nvSpPr>
            <p:spPr>
              <a:xfrm>
                <a:off x="17156113" y="8374063"/>
                <a:ext cx="1571700" cy="1082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145"/>
              <p:cNvSpPr/>
              <p:nvPr/>
            </p:nvSpPr>
            <p:spPr>
              <a:xfrm>
                <a:off x="17499013" y="9605963"/>
                <a:ext cx="887400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1" name="Google Shape;891;p145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2" name="Google Shape;892;p145"/>
            <p:cNvGrpSpPr/>
            <p:nvPr/>
          </p:nvGrpSpPr>
          <p:grpSpPr>
            <a:xfrm>
              <a:off x="16235525" y="10158479"/>
              <a:ext cx="1088874" cy="919553"/>
              <a:chOff x="17156113" y="8374063"/>
              <a:chExt cx="1571700" cy="1327300"/>
            </a:xfrm>
          </p:grpSpPr>
          <p:sp>
            <p:nvSpPr>
              <p:cNvPr id="893" name="Google Shape;893;p145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4" name="Google Shape;894;p145"/>
              <p:cNvSpPr/>
              <p:nvPr/>
            </p:nvSpPr>
            <p:spPr>
              <a:xfrm>
                <a:off x="17156113" y="8374063"/>
                <a:ext cx="1571700" cy="1082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5" name="Google Shape;895;p145"/>
              <p:cNvSpPr/>
              <p:nvPr/>
            </p:nvSpPr>
            <p:spPr>
              <a:xfrm>
                <a:off x="17499013" y="9605963"/>
                <a:ext cx="887400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6" name="Google Shape;896;p145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7" name="Google Shape;897;p145"/>
            <p:cNvGrpSpPr/>
            <p:nvPr/>
          </p:nvGrpSpPr>
          <p:grpSpPr>
            <a:xfrm>
              <a:off x="18699667" y="10158479"/>
              <a:ext cx="1088874" cy="919553"/>
              <a:chOff x="17156113" y="8374063"/>
              <a:chExt cx="1571700" cy="1327300"/>
            </a:xfrm>
          </p:grpSpPr>
          <p:sp>
            <p:nvSpPr>
              <p:cNvPr id="898" name="Google Shape;898;p145"/>
              <p:cNvSpPr/>
              <p:nvPr/>
            </p:nvSpPr>
            <p:spPr>
              <a:xfrm>
                <a:off x="17697450" y="9351963"/>
                <a:ext cx="500100" cy="288900"/>
              </a:xfrm>
              <a:prstGeom prst="rect">
                <a:avLst/>
              </a:prstGeom>
              <a:solidFill>
                <a:srgbClr val="AE2A1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9" name="Google Shape;899;p145"/>
              <p:cNvSpPr/>
              <p:nvPr/>
            </p:nvSpPr>
            <p:spPr>
              <a:xfrm>
                <a:off x="17156113" y="8374063"/>
                <a:ext cx="1571700" cy="1082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4832" y="0"/>
                    </a:moveTo>
                    <a:cubicBezTo>
                      <a:pt x="5167" y="0"/>
                      <a:pt x="5167" y="0"/>
                      <a:pt x="5167" y="0"/>
                    </a:cubicBezTo>
                    <a:cubicBezTo>
                      <a:pt x="2296" y="0"/>
                      <a:pt x="0" y="3333"/>
                      <a:pt x="0" y="7083"/>
                    </a:cubicBezTo>
                    <a:cubicBezTo>
                      <a:pt x="0" y="12500"/>
                      <a:pt x="0" y="12500"/>
                      <a:pt x="0" y="12500"/>
                    </a:cubicBezTo>
                    <a:cubicBezTo>
                      <a:pt x="0" y="107083"/>
                      <a:pt x="0" y="107083"/>
                      <a:pt x="0" y="107083"/>
                    </a:cubicBezTo>
                    <a:cubicBezTo>
                      <a:pt x="0" y="112500"/>
                      <a:pt x="0" y="112500"/>
                      <a:pt x="0" y="112500"/>
                    </a:cubicBezTo>
                    <a:cubicBezTo>
                      <a:pt x="0" y="116666"/>
                      <a:pt x="2296" y="120000"/>
                      <a:pt x="5167" y="120000"/>
                    </a:cubicBezTo>
                    <a:cubicBezTo>
                      <a:pt x="114832" y="120000"/>
                      <a:pt x="114832" y="120000"/>
                      <a:pt x="114832" y="120000"/>
                    </a:cubicBezTo>
                    <a:cubicBezTo>
                      <a:pt x="117703" y="120000"/>
                      <a:pt x="119999" y="116666"/>
                      <a:pt x="119999" y="112500"/>
                    </a:cubicBezTo>
                    <a:cubicBezTo>
                      <a:pt x="119999" y="107083"/>
                      <a:pt x="119999" y="107083"/>
                      <a:pt x="119999" y="107083"/>
                    </a:cubicBezTo>
                    <a:cubicBezTo>
                      <a:pt x="119999" y="12500"/>
                      <a:pt x="119999" y="12500"/>
                      <a:pt x="119999" y="12500"/>
                    </a:cubicBezTo>
                    <a:cubicBezTo>
                      <a:pt x="119999" y="7083"/>
                      <a:pt x="119999" y="7083"/>
                      <a:pt x="119999" y="7083"/>
                    </a:cubicBezTo>
                    <a:cubicBezTo>
                      <a:pt x="119999" y="3333"/>
                      <a:pt x="117703" y="0"/>
                      <a:pt x="114832" y="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0" name="Google Shape;900;p145"/>
              <p:cNvSpPr/>
              <p:nvPr/>
            </p:nvSpPr>
            <p:spPr>
              <a:xfrm>
                <a:off x="17499013" y="9605963"/>
                <a:ext cx="887400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62400"/>
                    </a:moveTo>
                    <a:cubicBezTo>
                      <a:pt x="120000" y="96000"/>
                      <a:pt x="116949" y="120000"/>
                      <a:pt x="113389" y="120000"/>
                    </a:cubicBezTo>
                    <a:cubicBezTo>
                      <a:pt x="6610" y="120000"/>
                      <a:pt x="6610" y="120000"/>
                      <a:pt x="6610" y="120000"/>
                    </a:cubicBezTo>
                    <a:cubicBezTo>
                      <a:pt x="3050" y="120000"/>
                      <a:pt x="0" y="96000"/>
                      <a:pt x="0" y="62400"/>
                    </a:cubicBezTo>
                    <a:cubicBezTo>
                      <a:pt x="0" y="28800"/>
                      <a:pt x="3050" y="0"/>
                      <a:pt x="6610" y="0"/>
                    </a:cubicBezTo>
                    <a:cubicBezTo>
                      <a:pt x="113389" y="0"/>
                      <a:pt x="113389" y="0"/>
                      <a:pt x="113389" y="0"/>
                    </a:cubicBezTo>
                    <a:cubicBezTo>
                      <a:pt x="116949" y="0"/>
                      <a:pt x="120000" y="28800"/>
                      <a:pt x="120000" y="62400"/>
                    </a:cubicBezTo>
                    <a:close/>
                  </a:path>
                </a:pathLst>
              </a:custGeom>
              <a:solidFill>
                <a:srgbClr val="DB44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1" name="Google Shape;901;p145"/>
              <p:cNvSpPr/>
              <p:nvPr/>
            </p:nvSpPr>
            <p:spPr>
              <a:xfrm>
                <a:off x="17230725" y="8431213"/>
                <a:ext cx="1422300" cy="9207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33336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125BA-3311-40A1-BDED-4EC13135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8D1B7-C09B-4DAF-9B51-A5C78528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77C511-1CED-4391-91E0-43FE3C713BD5}"/>
              </a:ext>
            </a:extLst>
          </p:cNvPr>
          <p:cNvSpPr/>
          <p:nvPr/>
        </p:nvSpPr>
        <p:spPr>
          <a:xfrm>
            <a:off x="4968171" y="553250"/>
            <a:ext cx="4045200" cy="404948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817;p140">
            <a:extLst>
              <a:ext uri="{FF2B5EF4-FFF2-40B4-BE49-F238E27FC236}">
                <a16:creationId xmlns:a16="http://schemas.microsoft.com/office/drawing/2014/main" id="{E78C2515-3955-4EDD-B378-8E2F3E152BE9}"/>
              </a:ext>
            </a:extLst>
          </p:cNvPr>
          <p:cNvSpPr txBox="1">
            <a:spLocks/>
          </p:cNvSpPr>
          <p:nvPr/>
        </p:nvSpPr>
        <p:spPr>
          <a:xfrm>
            <a:off x="5000971" y="438447"/>
            <a:ext cx="4012399" cy="386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Background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Data Types &amp; Models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Examples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JavaScript API + Code Editor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Example Workflow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Web Applications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Resources</a:t>
            </a:r>
            <a:endParaRPr lang="en-US" sz="1800" dirty="0">
              <a:solidFill>
                <a:srgbClr val="4C4C4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14300">
              <a:lnSpc>
                <a:spcPct val="150000"/>
              </a:lnSpc>
              <a:buClr>
                <a:schemeClr val="bg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____</a:t>
            </a:r>
          </a:p>
        </p:txBody>
      </p:sp>
    </p:spTree>
    <p:extLst>
      <p:ext uri="{BB962C8B-B14F-4D97-AF65-F5344CB8AC3E}">
        <p14:creationId xmlns:p14="http://schemas.microsoft.com/office/powerpoint/2010/main" val="327245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2C3AB-C8FB-4FAB-A54A-23354BBC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993C7A-1503-4887-A56F-FF50EA2F3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E37211-2268-4366-B1A4-95D089AF5A5F}"/>
              </a:ext>
            </a:extLst>
          </p:cNvPr>
          <p:cNvSpPr/>
          <p:nvPr/>
        </p:nvSpPr>
        <p:spPr>
          <a:xfrm>
            <a:off x="203627" y="755205"/>
            <a:ext cx="77800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2429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data</a:t>
            </a:r>
          </a:p>
          <a:p>
            <a:r>
              <a:rPr lang="en-US" sz="2200" i="1" dirty="0">
                <a:solidFill>
                  <a:srgbClr val="2429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</a:t>
            </a:r>
            <a:r>
              <a:rPr lang="en-US" sz="2200" dirty="0">
                <a:solidFill>
                  <a:srgbClr val="2429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represent objects on the Earth's surface using their longitude and latitude, as well as combinations of the pairs of coordinates (lines, polylines, polygons, etc.).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15DB0-6EFA-4FB3-82C6-F501EB5879F0}"/>
              </a:ext>
            </a:extLst>
          </p:cNvPr>
          <p:cNvSpPr/>
          <p:nvPr/>
        </p:nvSpPr>
        <p:spPr>
          <a:xfrm>
            <a:off x="203627" y="2687390"/>
            <a:ext cx="80182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2429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Raster data</a:t>
            </a:r>
          </a:p>
          <a:p>
            <a:r>
              <a:rPr lang="en-US" sz="2200" i="1" dirty="0">
                <a:solidFill>
                  <a:srgbClr val="2429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Raster</a:t>
            </a:r>
            <a:r>
              <a:rPr lang="en-US" sz="2200" dirty="0">
                <a:solidFill>
                  <a:srgbClr val="2429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represent objects/variables on the Earth's surface as a matrix of values, in the form of pixels, cells, or grids.</a:t>
            </a:r>
          </a:p>
        </p:txBody>
      </p:sp>
    </p:spTree>
    <p:extLst>
      <p:ext uri="{BB962C8B-B14F-4D97-AF65-F5344CB8AC3E}">
        <p14:creationId xmlns:p14="http://schemas.microsoft.com/office/powerpoint/2010/main" val="392742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E5FA33-C36C-4E01-8D9B-32BABBF9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1B4CB7-0A56-4647-9307-A8EF40BE3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D05B4-330A-4219-9DE8-424EACAC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18" y="1726435"/>
            <a:ext cx="2603687" cy="177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40AAB8-FCD1-4947-A6E1-7C5906D5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709" y="892267"/>
            <a:ext cx="4043795" cy="3541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AA27F-F5EF-4B9B-AE31-5777FB004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9" y="464645"/>
            <a:ext cx="2603687" cy="17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9F7438-2B6B-40A6-B5B0-09E4D2FB3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28" y="2869748"/>
            <a:ext cx="2603687" cy="1777328"/>
          </a:xfrm>
          <a:prstGeom prst="rect">
            <a:avLst/>
          </a:prstGeom>
        </p:spPr>
      </p:pic>
      <p:sp>
        <p:nvSpPr>
          <p:cNvPr id="12" name="Google Shape;1341;p172">
            <a:extLst>
              <a:ext uri="{FF2B5EF4-FFF2-40B4-BE49-F238E27FC236}">
                <a16:creationId xmlns:a16="http://schemas.microsoft.com/office/drawing/2014/main" id="{C3F8CBFE-7E32-4C87-99C3-C0B3495E64B3}"/>
              </a:ext>
            </a:extLst>
          </p:cNvPr>
          <p:cNvSpPr txBox="1">
            <a:spLocks/>
          </p:cNvSpPr>
          <p:nvPr/>
        </p:nvSpPr>
        <p:spPr>
          <a:xfrm>
            <a:off x="311701" y="-39067"/>
            <a:ext cx="8124376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            </a:t>
            </a:r>
            <a:r>
              <a:rPr lang="en-US" sz="22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Vector Data                                              Raster Data</a:t>
            </a:r>
          </a:p>
        </p:txBody>
      </p:sp>
    </p:spTree>
    <p:extLst>
      <p:ext uri="{BB962C8B-B14F-4D97-AF65-F5344CB8AC3E}">
        <p14:creationId xmlns:p14="http://schemas.microsoft.com/office/powerpoint/2010/main" val="3280108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A04852-28CA-497A-A1E3-0FD8459CE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B4FD54-23D9-493B-BFEF-3CD6CB553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961" name="Google Shape;961;p156"/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Data Models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62" name="Google Shape;962;p156"/>
          <p:cNvSpPr txBox="1">
            <a:spLocks noGrp="1"/>
          </p:cNvSpPr>
          <p:nvPr>
            <p:ph type="body" idx="1"/>
          </p:nvPr>
        </p:nvSpPr>
        <p:spPr>
          <a:xfrm>
            <a:off x="26218" y="843550"/>
            <a:ext cx="8400600" cy="3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Geometry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	Line / Point / Polygon vectors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       and their combinations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457200" algn="l" rtl="0">
              <a:spcBef>
                <a:spcPts val="1000"/>
              </a:spcBef>
              <a:spcAft>
                <a:spcPts val="1000"/>
              </a:spcAft>
              <a:buNone/>
            </a:pPr>
            <a:endParaRPr sz="2000" dirty="0">
              <a:solidFill>
                <a:srgbClr val="434343"/>
              </a:solidFill>
            </a:endParaRPr>
          </a:p>
        </p:txBody>
      </p:sp>
      <p:pic>
        <p:nvPicPr>
          <p:cNvPr id="963" name="Google Shape;963;p15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1133475"/>
            <a:ext cx="4460673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56"/>
          <p:cNvSpPr/>
          <p:nvPr/>
        </p:nvSpPr>
        <p:spPr>
          <a:xfrm>
            <a:off x="4533900" y="1123950"/>
            <a:ext cx="4448100" cy="28956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56"/>
          <p:cNvSpPr txBox="1"/>
          <p:nvPr/>
        </p:nvSpPr>
        <p:spPr>
          <a:xfrm>
            <a:off x="6723600" y="3964375"/>
            <a:ext cx="2331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TNC Ecoregions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66" name="Google Shape;966;p156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325" y="2564875"/>
            <a:ext cx="4092375" cy="143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779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7"/>
          <p:cNvSpPr txBox="1">
            <a:spLocks noGrp="1"/>
          </p:cNvSpPr>
          <p:nvPr>
            <p:ph type="body" idx="1"/>
          </p:nvPr>
        </p:nvSpPr>
        <p:spPr>
          <a:xfrm>
            <a:off x="395050" y="843550"/>
            <a:ext cx="8400600" cy="3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99999"/>
                </a:solidFill>
                <a:latin typeface="Roboto" panose="020B0604020202020204" charset="0"/>
                <a:ea typeface="Roboto" panose="020B0604020202020204" charset="0"/>
              </a:rPr>
              <a:t>Geometry</a:t>
            </a:r>
            <a:endParaRPr sz="2000" dirty="0">
              <a:solidFill>
                <a:srgbClr val="999999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Feature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Geometry with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lists of Properties</a:t>
            </a:r>
            <a:endParaRPr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73" name="Google Shape;973;p15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900" y="1271650"/>
            <a:ext cx="3036101" cy="211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57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9000" y="1266834"/>
            <a:ext cx="3036100" cy="21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57"/>
          <p:cNvSpPr txBox="1"/>
          <p:nvPr/>
        </p:nvSpPr>
        <p:spPr>
          <a:xfrm>
            <a:off x="4117800" y="3606050"/>
            <a:ext cx="908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ArcMap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6" name="Google Shape;976;p157"/>
          <p:cNvSpPr txBox="1"/>
          <p:nvPr/>
        </p:nvSpPr>
        <p:spPr>
          <a:xfrm>
            <a:off x="6500800" y="3606050"/>
            <a:ext cx="2250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90237B-89BA-4FB6-879E-AF18EA6E9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2D39B7-1B47-4C3B-B1E4-9DC3297E0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14" name="Google Shape;961;p156">
            <a:extLst>
              <a:ext uri="{FF2B5EF4-FFF2-40B4-BE49-F238E27FC236}">
                <a16:creationId xmlns:a16="http://schemas.microsoft.com/office/drawing/2014/main" id="{8E09C465-E2E8-4612-8B22-89F7E83405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Data Models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4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58"/>
          <p:cNvSpPr txBox="1">
            <a:spLocks noGrp="1"/>
          </p:cNvSpPr>
          <p:nvPr>
            <p:ph type="body" idx="1"/>
          </p:nvPr>
        </p:nvSpPr>
        <p:spPr>
          <a:xfrm>
            <a:off x="395050" y="843550"/>
            <a:ext cx="8400600" cy="3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99999"/>
                </a:solidFill>
                <a:latin typeface="Roboto" panose="020B0604020202020204" charset="0"/>
                <a:ea typeface="Roboto" panose="020B0604020202020204" charset="0"/>
              </a:rPr>
              <a:t>Geometry</a:t>
            </a:r>
            <a:endParaRPr sz="2000" dirty="0">
              <a:solidFill>
                <a:srgbClr val="999999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99999"/>
                </a:solidFill>
                <a:latin typeface="Roboto" panose="020B0604020202020204" charset="0"/>
                <a:ea typeface="Roboto" panose="020B0604020202020204" charset="0"/>
              </a:rPr>
              <a:t>Feature</a:t>
            </a:r>
            <a:endParaRPr sz="2000" dirty="0">
              <a:solidFill>
                <a:srgbClr val="999999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Image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	Stack of Georeferenced bands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Each band has its own: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		Mask, Projection, Resolution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	A list of properties, including: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		Date, Bounding-box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000"/>
              </a:spcAft>
              <a:buNone/>
            </a:pPr>
            <a:endParaRPr sz="2000" dirty="0">
              <a:solidFill>
                <a:srgbClr val="434343"/>
              </a:solidFill>
            </a:endParaRPr>
          </a:p>
        </p:txBody>
      </p:sp>
      <p:pic>
        <p:nvPicPr>
          <p:cNvPr id="983" name="Google Shape;983;p158" descr="ss3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36586" y="2803314"/>
            <a:ext cx="3557664" cy="12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58"/>
          <p:cNvSpPr/>
          <p:nvPr/>
        </p:nvSpPr>
        <p:spPr>
          <a:xfrm>
            <a:off x="5833569" y="2837075"/>
            <a:ext cx="3121009" cy="1190054"/>
          </a:xfrm>
          <a:custGeom>
            <a:avLst/>
            <a:gdLst/>
            <a:ahLst/>
            <a:cxnLst/>
            <a:rect l="l" t="t" r="r" b="b"/>
            <a:pathLst>
              <a:path w="135255" h="53721" extrusionOk="0">
                <a:moveTo>
                  <a:pt x="22479" y="0"/>
                </a:moveTo>
                <a:lnTo>
                  <a:pt x="0" y="46863"/>
                </a:lnTo>
                <a:lnTo>
                  <a:pt x="112395" y="53721"/>
                </a:lnTo>
                <a:lnTo>
                  <a:pt x="135255" y="7239"/>
                </a:lnTo>
                <a:close/>
              </a:path>
            </a:pathLst>
          </a:custGeom>
          <a:noFill/>
          <a:ln w="2857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985" name="Google Shape;985;p158" descr="ss3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566256" y="2465705"/>
            <a:ext cx="3557664" cy="12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58"/>
          <p:cNvSpPr/>
          <p:nvPr/>
        </p:nvSpPr>
        <p:spPr>
          <a:xfrm>
            <a:off x="5763239" y="2499466"/>
            <a:ext cx="3121009" cy="1190054"/>
          </a:xfrm>
          <a:custGeom>
            <a:avLst/>
            <a:gdLst/>
            <a:ahLst/>
            <a:cxnLst/>
            <a:rect l="l" t="t" r="r" b="b"/>
            <a:pathLst>
              <a:path w="135255" h="53721" extrusionOk="0">
                <a:moveTo>
                  <a:pt x="22479" y="0"/>
                </a:moveTo>
                <a:lnTo>
                  <a:pt x="0" y="46863"/>
                </a:lnTo>
                <a:lnTo>
                  <a:pt x="112395" y="53721"/>
                </a:lnTo>
                <a:lnTo>
                  <a:pt x="135255" y="7239"/>
                </a:lnTo>
                <a:close/>
              </a:path>
            </a:pathLst>
          </a:cu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987" name="Google Shape;987;p158" descr="ss3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566256" y="2128097"/>
            <a:ext cx="3557664" cy="12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58"/>
          <p:cNvSpPr/>
          <p:nvPr/>
        </p:nvSpPr>
        <p:spPr>
          <a:xfrm>
            <a:off x="5763239" y="2161858"/>
            <a:ext cx="3121009" cy="1190054"/>
          </a:xfrm>
          <a:custGeom>
            <a:avLst/>
            <a:gdLst/>
            <a:ahLst/>
            <a:cxnLst/>
            <a:rect l="l" t="t" r="r" b="b"/>
            <a:pathLst>
              <a:path w="135255" h="53721" extrusionOk="0">
                <a:moveTo>
                  <a:pt x="22479" y="0"/>
                </a:moveTo>
                <a:lnTo>
                  <a:pt x="0" y="46863"/>
                </a:lnTo>
                <a:lnTo>
                  <a:pt x="112395" y="53721"/>
                </a:lnTo>
                <a:lnTo>
                  <a:pt x="135255" y="7239"/>
                </a:lnTo>
                <a:close/>
              </a:path>
            </a:pathLst>
          </a:custGeom>
          <a:noFill/>
          <a:ln w="28575" cap="flat" cmpd="sng">
            <a:solidFill>
              <a:srgbClr val="E6B8A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989" name="Google Shape;989;p158" descr="ss3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566256" y="1790489"/>
            <a:ext cx="3557664" cy="12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58"/>
          <p:cNvSpPr/>
          <p:nvPr/>
        </p:nvSpPr>
        <p:spPr>
          <a:xfrm>
            <a:off x="5763239" y="1824249"/>
            <a:ext cx="3121009" cy="1190054"/>
          </a:xfrm>
          <a:custGeom>
            <a:avLst/>
            <a:gdLst/>
            <a:ahLst/>
            <a:cxnLst/>
            <a:rect l="l" t="t" r="r" b="b"/>
            <a:pathLst>
              <a:path w="135255" h="53721" extrusionOk="0">
                <a:moveTo>
                  <a:pt x="22479" y="0"/>
                </a:moveTo>
                <a:lnTo>
                  <a:pt x="0" y="46863"/>
                </a:lnTo>
                <a:lnTo>
                  <a:pt x="112395" y="53721"/>
                </a:lnTo>
                <a:lnTo>
                  <a:pt x="135255" y="7239"/>
                </a:lnTo>
                <a:close/>
              </a:path>
            </a:pathLst>
          </a:custGeom>
          <a:noFill/>
          <a:ln w="28575" cap="flat" cmpd="sng">
            <a:solidFill>
              <a:srgbClr val="76A5A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991" name="Google Shape;991;p158" descr="ss3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495926" y="1452880"/>
            <a:ext cx="3557664" cy="12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58"/>
          <p:cNvSpPr/>
          <p:nvPr/>
        </p:nvSpPr>
        <p:spPr>
          <a:xfrm>
            <a:off x="5692909" y="1486641"/>
            <a:ext cx="3121009" cy="1190054"/>
          </a:xfrm>
          <a:custGeom>
            <a:avLst/>
            <a:gdLst/>
            <a:ahLst/>
            <a:cxnLst/>
            <a:rect l="l" t="t" r="r" b="b"/>
            <a:pathLst>
              <a:path w="135255" h="53721" extrusionOk="0">
                <a:moveTo>
                  <a:pt x="22479" y="0"/>
                </a:moveTo>
                <a:lnTo>
                  <a:pt x="0" y="46863"/>
                </a:lnTo>
                <a:lnTo>
                  <a:pt x="112395" y="53721"/>
                </a:lnTo>
                <a:lnTo>
                  <a:pt x="135255" y="7239"/>
                </a:lnTo>
                <a:close/>
              </a:path>
            </a:pathLst>
          </a:custGeom>
          <a:noFill/>
          <a:ln w="2857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993" name="Google Shape;993;p158" descr="ss3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495926" y="1047751"/>
            <a:ext cx="3557664" cy="12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58"/>
          <p:cNvSpPr/>
          <p:nvPr/>
        </p:nvSpPr>
        <p:spPr>
          <a:xfrm>
            <a:off x="5692909" y="1081511"/>
            <a:ext cx="3121009" cy="1190054"/>
          </a:xfrm>
          <a:custGeom>
            <a:avLst/>
            <a:gdLst/>
            <a:ahLst/>
            <a:cxnLst/>
            <a:rect l="l" t="t" r="r" b="b"/>
            <a:pathLst>
              <a:path w="135255" h="53721" extrusionOk="0">
                <a:moveTo>
                  <a:pt x="22479" y="0"/>
                </a:moveTo>
                <a:lnTo>
                  <a:pt x="0" y="46863"/>
                </a:lnTo>
                <a:lnTo>
                  <a:pt x="112395" y="53721"/>
                </a:lnTo>
                <a:lnTo>
                  <a:pt x="135255" y="7239"/>
                </a:lnTo>
                <a:close/>
              </a:path>
            </a:pathLst>
          </a:custGeom>
          <a:noFill/>
          <a:ln w="28575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E44B9D-2483-4E79-B827-16C20F8AF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694A9A-20FF-4814-98D9-E3DC29972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22" name="Google Shape;961;p156">
            <a:extLst>
              <a:ext uri="{FF2B5EF4-FFF2-40B4-BE49-F238E27FC236}">
                <a16:creationId xmlns:a16="http://schemas.microsoft.com/office/drawing/2014/main" id="{8EE79710-0B49-4533-AFB4-05E5D6B8B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Data Models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51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9"/>
          <p:cNvSpPr txBox="1">
            <a:spLocks noGrp="1"/>
          </p:cNvSpPr>
          <p:nvPr>
            <p:ph type="body" idx="1"/>
          </p:nvPr>
        </p:nvSpPr>
        <p:spPr>
          <a:xfrm>
            <a:off x="395050" y="843550"/>
            <a:ext cx="8400600" cy="3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99999"/>
                </a:solidFill>
                <a:latin typeface="Roboto" panose="020B0604020202020204" charset="0"/>
                <a:ea typeface="Roboto" panose="020B0604020202020204" charset="0"/>
              </a:rPr>
              <a:t>Geometry</a:t>
            </a:r>
            <a:endParaRPr sz="2000" dirty="0">
              <a:solidFill>
                <a:srgbClr val="999999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99999"/>
                </a:solidFill>
                <a:latin typeface="Roboto" panose="020B0604020202020204" charset="0"/>
                <a:ea typeface="Roboto" panose="020B0604020202020204" charset="0"/>
              </a:rPr>
              <a:t>Feature</a:t>
            </a:r>
            <a:endParaRPr sz="2000" dirty="0">
              <a:solidFill>
                <a:srgbClr val="999999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99999"/>
                </a:solidFill>
                <a:latin typeface="Roboto" panose="020B0604020202020204" charset="0"/>
                <a:ea typeface="Roboto" panose="020B0604020202020204" charset="0"/>
              </a:rPr>
              <a:t>Image</a:t>
            </a:r>
            <a:endParaRPr sz="2000" dirty="0">
              <a:solidFill>
                <a:srgbClr val="999999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Collection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	Bag of Elements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		Table of Features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Directory of Images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Group of Geometries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01" name="Google Shape;1001;p15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25" y="663175"/>
            <a:ext cx="1621525" cy="39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E093D-F3B1-470D-9887-E362A0C2A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C6799-D6E7-46AF-9752-F940C5AE0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11" name="Google Shape;961;p156">
            <a:extLst>
              <a:ext uri="{FF2B5EF4-FFF2-40B4-BE49-F238E27FC236}">
                <a16:creationId xmlns:a16="http://schemas.microsoft.com/office/drawing/2014/main" id="{0E9B486E-C3C0-45A3-B2FB-BD8CC83AF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Data Models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8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51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sym typeface="Raleway"/>
              </a:rPr>
              <a:t>Sign-up</a:t>
            </a:r>
            <a:endParaRPr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sym typeface="Ralew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304A9D-893E-4168-9ED9-4AB464927389}"/>
              </a:ext>
            </a:extLst>
          </p:cNvPr>
          <p:cNvSpPr/>
          <p:nvPr/>
        </p:nvSpPr>
        <p:spPr>
          <a:xfrm>
            <a:off x="92208" y="2643302"/>
            <a:ext cx="8951900" cy="238205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" name="Google Shape;933;p151"/>
          <p:cNvSpPr txBox="1"/>
          <p:nvPr/>
        </p:nvSpPr>
        <p:spPr>
          <a:xfrm>
            <a:off x="548925" y="2971000"/>
            <a:ext cx="5739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earthengine.google.com/signup</a:t>
            </a:r>
            <a:r>
              <a:rPr lang="en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</a:rPr>
              <a:t> </a:t>
            </a:r>
            <a:endParaRPr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47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125BA-3311-40A1-BDED-4EC13135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8D1B7-C09B-4DAF-9B51-A5C78528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77C511-1CED-4391-91E0-43FE3C713BD5}"/>
              </a:ext>
            </a:extLst>
          </p:cNvPr>
          <p:cNvSpPr/>
          <p:nvPr/>
        </p:nvSpPr>
        <p:spPr>
          <a:xfrm>
            <a:off x="4968171" y="553250"/>
            <a:ext cx="4045200" cy="404948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817;p140">
            <a:extLst>
              <a:ext uri="{FF2B5EF4-FFF2-40B4-BE49-F238E27FC236}">
                <a16:creationId xmlns:a16="http://schemas.microsoft.com/office/drawing/2014/main" id="{E78C2515-3955-4EDD-B378-8E2F3E152BE9}"/>
              </a:ext>
            </a:extLst>
          </p:cNvPr>
          <p:cNvSpPr txBox="1">
            <a:spLocks/>
          </p:cNvSpPr>
          <p:nvPr/>
        </p:nvSpPr>
        <p:spPr>
          <a:xfrm>
            <a:off x="5000971" y="438447"/>
            <a:ext cx="4012399" cy="386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Background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Data Types &amp; Models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Examples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JavaScript API + Code Editor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Example Workflow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Web Applications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Resources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14300">
              <a:lnSpc>
                <a:spcPct val="150000"/>
              </a:lnSpc>
              <a:buClr>
                <a:schemeClr val="bg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____</a:t>
            </a:r>
          </a:p>
        </p:txBody>
      </p:sp>
    </p:spTree>
    <p:extLst>
      <p:ext uri="{BB962C8B-B14F-4D97-AF65-F5344CB8AC3E}">
        <p14:creationId xmlns:p14="http://schemas.microsoft.com/office/powerpoint/2010/main" val="367683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125BA-3311-40A1-BDED-4EC13135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8D1B7-C09B-4DAF-9B51-A5C78528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5" name="Google Shape;815;p140">
            <a:extLst>
              <a:ext uri="{FF2B5EF4-FFF2-40B4-BE49-F238E27FC236}">
                <a16:creationId xmlns:a16="http://schemas.microsoft.com/office/drawing/2014/main" id="{8C86F22B-5CCE-44A5-B406-A4669D091193}"/>
              </a:ext>
            </a:extLst>
          </p:cNvPr>
          <p:cNvSpPr txBox="1">
            <a:spLocks/>
          </p:cNvSpPr>
          <p:nvPr/>
        </p:nvSpPr>
        <p:spPr>
          <a:xfrm>
            <a:off x="308362" y="1417444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800" b="1" dirty="0">
                <a:latin typeface="Roboto" panose="020B0604020202020204" charset="0"/>
                <a:ea typeface="Roboto" panose="020B0604020202020204" charset="0"/>
              </a:rPr>
              <a:t>Outline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7C511-1CED-4391-91E0-43FE3C713BD5}"/>
              </a:ext>
            </a:extLst>
          </p:cNvPr>
          <p:cNvSpPr/>
          <p:nvPr/>
        </p:nvSpPr>
        <p:spPr>
          <a:xfrm>
            <a:off x="4968171" y="553250"/>
            <a:ext cx="4045200" cy="404948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817;p140">
            <a:extLst>
              <a:ext uri="{FF2B5EF4-FFF2-40B4-BE49-F238E27FC236}">
                <a16:creationId xmlns:a16="http://schemas.microsoft.com/office/drawing/2014/main" id="{E78C2515-3955-4EDD-B378-8E2F3E152BE9}"/>
              </a:ext>
            </a:extLst>
          </p:cNvPr>
          <p:cNvSpPr txBox="1">
            <a:spLocks/>
          </p:cNvSpPr>
          <p:nvPr/>
        </p:nvSpPr>
        <p:spPr>
          <a:xfrm>
            <a:off x="5000971" y="438447"/>
            <a:ext cx="4012399" cy="386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Background &amp; Need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Data Types &amp; Models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Examples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JavaScript API + Code Editor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Example Workflow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Web Applications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Resources</a:t>
            </a: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14300">
              <a:lnSpc>
                <a:spcPct val="150000"/>
              </a:lnSpc>
              <a:buClr>
                <a:schemeClr val="bg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____</a:t>
            </a:r>
          </a:p>
        </p:txBody>
      </p:sp>
    </p:spTree>
    <p:extLst>
      <p:ext uri="{BB962C8B-B14F-4D97-AF65-F5344CB8AC3E}">
        <p14:creationId xmlns:p14="http://schemas.microsoft.com/office/powerpoint/2010/main" val="1536262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14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2"/>
            <a:ext cx="935050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445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148" descr="suzhou.gif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21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49" descr="rondonia.gif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49"/>
          <p:cNvSpPr txBox="1"/>
          <p:nvPr/>
        </p:nvSpPr>
        <p:spPr>
          <a:xfrm>
            <a:off x="1659600" y="4648650"/>
            <a:ext cx="5824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https://earthengine.google.com/timelapse</a:t>
            </a:r>
            <a:r>
              <a:rPr lang="en" sz="2200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22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</a:rPr>
              <a:t> </a:t>
            </a:r>
            <a:endParaRPr sz="22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21434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5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"/>
            <a:ext cx="9144000" cy="516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93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125BA-3311-40A1-BDED-4EC13135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8D1B7-C09B-4DAF-9B51-A5C78528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77C511-1CED-4391-91E0-43FE3C713BD5}"/>
              </a:ext>
            </a:extLst>
          </p:cNvPr>
          <p:cNvSpPr/>
          <p:nvPr/>
        </p:nvSpPr>
        <p:spPr>
          <a:xfrm>
            <a:off x="4968171" y="553250"/>
            <a:ext cx="4045200" cy="404948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817;p140">
            <a:extLst>
              <a:ext uri="{FF2B5EF4-FFF2-40B4-BE49-F238E27FC236}">
                <a16:creationId xmlns:a16="http://schemas.microsoft.com/office/drawing/2014/main" id="{E78C2515-3955-4EDD-B378-8E2F3E152BE9}"/>
              </a:ext>
            </a:extLst>
          </p:cNvPr>
          <p:cNvSpPr txBox="1">
            <a:spLocks/>
          </p:cNvSpPr>
          <p:nvPr/>
        </p:nvSpPr>
        <p:spPr>
          <a:xfrm>
            <a:off x="5000971" y="438447"/>
            <a:ext cx="4012399" cy="386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Background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Data Types &amp; Models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Examples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JavaScript API + Code Editor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Example Workflow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Web Applications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Resources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14300">
              <a:lnSpc>
                <a:spcPct val="150000"/>
              </a:lnSpc>
              <a:buClr>
                <a:schemeClr val="bg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____</a:t>
            </a:r>
          </a:p>
        </p:txBody>
      </p:sp>
    </p:spTree>
    <p:extLst>
      <p:ext uri="{BB962C8B-B14F-4D97-AF65-F5344CB8AC3E}">
        <p14:creationId xmlns:p14="http://schemas.microsoft.com/office/powerpoint/2010/main" val="102336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53">
            <a:hlinkClick r:id="rId3"/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075" y="246050"/>
            <a:ext cx="8145400" cy="471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53"/>
          <p:cNvSpPr/>
          <p:nvPr/>
        </p:nvSpPr>
        <p:spPr>
          <a:xfrm>
            <a:off x="6985725" y="1436775"/>
            <a:ext cx="1525200" cy="210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Will be introduced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later on...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4"/>
          <p:cNvSpPr txBox="1">
            <a:spLocks noGrp="1"/>
          </p:cNvSpPr>
          <p:nvPr>
            <p:ph type="title"/>
          </p:nvPr>
        </p:nvSpPr>
        <p:spPr>
          <a:xfrm>
            <a:off x="311700" y="32976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JavaScript in 60 Seconds </a:t>
            </a:r>
            <a:endParaRPr dirty="0"/>
          </a:p>
        </p:txBody>
      </p:sp>
      <p:sp>
        <p:nvSpPr>
          <p:cNvPr id="950" name="Google Shape;950;p154"/>
          <p:cNvSpPr txBox="1">
            <a:spLocks noGrp="1"/>
          </p:cNvSpPr>
          <p:nvPr>
            <p:ph type="body" idx="1"/>
          </p:nvPr>
        </p:nvSpPr>
        <p:spPr>
          <a:xfrm>
            <a:off x="311700" y="831404"/>
            <a:ext cx="434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// All the javascript you need to know (almost)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 number = 1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 string = 'Hello, World!'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 list = [1.23, 8, -3]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print(list[2])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 dictionary = {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a: 'Hello',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b: 10,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c: 0.1343,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d: list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print(dictionary.b)</a:t>
            </a:r>
            <a:b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print(number, string, list, dictionary)</a:t>
            </a:r>
            <a:endParaRPr sz="12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154"/>
          <p:cNvSpPr txBox="1"/>
          <p:nvPr/>
        </p:nvSpPr>
        <p:spPr>
          <a:xfrm>
            <a:off x="4509425" y="1152475"/>
            <a:ext cx="41736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 dirty="0">
                <a:solidFill>
                  <a:srgbClr val="00356B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Script link</a:t>
            </a:r>
            <a:endParaRPr sz="2200" b="1" u="sng" dirty="0">
              <a:solidFill>
                <a:srgbClr val="00356B"/>
              </a:solidFill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Roboto" panose="020B0604020202020204" charset="0"/>
                <a:ea typeface="Roboto" panose="020B0604020202020204" charset="0"/>
                <a:cs typeface="Open Sans"/>
                <a:sym typeface="Open Sans"/>
              </a:rPr>
              <a:t>And the fun stuff</a:t>
            </a:r>
            <a:endParaRPr sz="2200" dirty="0"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-US" sz="2200" dirty="0">
                <a:latin typeface="Roboto" panose="020B0604020202020204" charset="0"/>
                <a:ea typeface="Roboto" panose="020B0604020202020204" charset="0"/>
                <a:cs typeface="Open Sans"/>
                <a:sym typeface="Open Sans"/>
              </a:rPr>
              <a:t>Mapping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-US" sz="2200" dirty="0">
                <a:latin typeface="Roboto" panose="020B0604020202020204" charset="0"/>
                <a:ea typeface="Roboto" panose="020B0604020202020204" charset="0"/>
                <a:cs typeface="Open Sans"/>
                <a:sym typeface="Open Sans"/>
              </a:rPr>
              <a:t>Reducing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-US" sz="2200">
                <a:latin typeface="Roboto" panose="020B0604020202020204" charset="0"/>
                <a:ea typeface="Roboto" panose="020B0604020202020204" charset="0"/>
                <a:cs typeface="Open Sans"/>
                <a:sym typeface="Open Sans"/>
              </a:rPr>
              <a:t>Workflows</a:t>
            </a:r>
            <a:endParaRPr sz="2200" dirty="0"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DA1F5-1E66-496A-B390-6224BE116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18C71-D932-4995-B3AD-8EC618F9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60"/>
          <p:cNvSpPr txBox="1">
            <a:spLocks noGrp="1"/>
          </p:cNvSpPr>
          <p:nvPr>
            <p:ph type="body" idx="1"/>
          </p:nvPr>
        </p:nvSpPr>
        <p:spPr>
          <a:xfrm>
            <a:off x="395050" y="843550"/>
            <a:ext cx="8400600" cy="3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Apply a function to each element of a collection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A "map" (for-each) operation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Examples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Compute area of each feature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Cloud cover of each image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Mosaic for each month</a:t>
            </a:r>
            <a:endParaRPr sz="2000" dirty="0">
              <a:solidFill>
                <a:srgbClr val="999999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008" name="Google Shape;1008;p160"/>
          <p:cNvGrpSpPr/>
          <p:nvPr/>
        </p:nvGrpSpPr>
        <p:grpSpPr>
          <a:xfrm>
            <a:off x="5944700" y="1533525"/>
            <a:ext cx="3007500" cy="2909100"/>
            <a:chOff x="5944700" y="1533525"/>
            <a:chExt cx="3007500" cy="2909100"/>
          </a:xfrm>
        </p:grpSpPr>
        <p:sp>
          <p:nvSpPr>
            <p:cNvPr id="1009" name="Google Shape;1009;p160"/>
            <p:cNvSpPr/>
            <p:nvPr/>
          </p:nvSpPr>
          <p:spPr>
            <a:xfrm>
              <a:off x="5944700" y="1533525"/>
              <a:ext cx="3007500" cy="29091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0" name="Google Shape;1010;p160"/>
            <p:cNvCxnSpPr/>
            <p:nvPr/>
          </p:nvCxnSpPr>
          <p:spPr>
            <a:xfrm>
              <a:off x="7259096" y="2992365"/>
              <a:ext cx="387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011" name="Google Shape;1011;p160"/>
            <p:cNvPicPr preferRelativeResize="0"/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9397" y="1791293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160"/>
            <p:cNvPicPr preferRelativeResize="0"/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393" y="1812622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6" name="Google Shape;1006;p160"/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Map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AE6DF-6001-4E19-AC82-0B53DF049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D32AD-BE39-4C8A-83D5-7C9E02993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14" name="Google Shape;1017;p161">
            <a:extLst>
              <a:ext uri="{FF2B5EF4-FFF2-40B4-BE49-F238E27FC236}">
                <a16:creationId xmlns:a16="http://schemas.microsoft.com/office/drawing/2014/main" id="{9840B86A-211D-43A1-937A-FF9A33CAC3F9}"/>
              </a:ext>
            </a:extLst>
          </p:cNvPr>
          <p:cNvSpPr txBox="1">
            <a:spLocks/>
          </p:cNvSpPr>
          <p:nvPr/>
        </p:nvSpPr>
        <p:spPr>
          <a:xfrm>
            <a:off x="124354" y="-6862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4572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914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13716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1828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>
              <a:buFont typeface="Raleway"/>
              <a:buNone/>
            </a:pPr>
            <a:r>
              <a:rPr lang="en-US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165869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1"/>
          <p:cNvSpPr txBox="1">
            <a:spLocks noGrp="1"/>
          </p:cNvSpPr>
          <p:nvPr>
            <p:ph type="body" idx="1"/>
          </p:nvPr>
        </p:nvSpPr>
        <p:spPr>
          <a:xfrm>
            <a:off x="395050" y="843550"/>
            <a:ext cx="8400600" cy="3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Aggregate everything in a collection 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based on a function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"Reduction"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Examples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Summed area over all features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Median-pixel composite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Any statistical summary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19" name="Google Shape;1019;p161"/>
          <p:cNvSpPr/>
          <p:nvPr/>
        </p:nvSpPr>
        <p:spPr>
          <a:xfrm>
            <a:off x="5944700" y="1533525"/>
            <a:ext cx="3007500" cy="2909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161"/>
          <p:cNvGrpSpPr/>
          <p:nvPr/>
        </p:nvGrpSpPr>
        <p:grpSpPr>
          <a:xfrm>
            <a:off x="7588700" y="2315711"/>
            <a:ext cx="1339033" cy="1474062"/>
            <a:chOff x="7506753" y="1843493"/>
            <a:chExt cx="2603602" cy="2659321"/>
          </a:xfrm>
        </p:grpSpPr>
        <p:pic>
          <p:nvPicPr>
            <p:cNvPr id="1021" name="Google Shape;1021;p161"/>
            <p:cNvPicPr preferRelativeResize="0"/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89063">
              <a:off x="7821496" y="2171997"/>
              <a:ext cx="1974395" cy="2002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" name="Google Shape;1022;p161"/>
            <p:cNvSpPr/>
            <p:nvPr/>
          </p:nvSpPr>
          <p:spPr>
            <a:xfrm rot="1489232">
              <a:off x="8132004" y="1966699"/>
              <a:ext cx="740392" cy="750788"/>
            </a:xfrm>
            <a:prstGeom prst="rect">
              <a:avLst/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1"/>
            <p:cNvSpPr/>
            <p:nvPr/>
          </p:nvSpPr>
          <p:spPr>
            <a:xfrm rot="1489232">
              <a:off x="8692021" y="2225674"/>
              <a:ext cx="740392" cy="750788"/>
            </a:xfrm>
            <a:prstGeom prst="rect">
              <a:avLst/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1"/>
            <p:cNvSpPr/>
            <p:nvPr/>
          </p:nvSpPr>
          <p:spPr>
            <a:xfrm rot="1490712">
              <a:off x="9116164" y="3207847"/>
              <a:ext cx="616896" cy="50043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1"/>
            <p:cNvSpPr/>
            <p:nvPr/>
          </p:nvSpPr>
          <p:spPr>
            <a:xfrm rot="1489232">
              <a:off x="8438500" y="2797737"/>
              <a:ext cx="740392" cy="750788"/>
            </a:xfrm>
            <a:prstGeom prst="rect">
              <a:avLst/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1"/>
            <p:cNvSpPr/>
            <p:nvPr/>
          </p:nvSpPr>
          <p:spPr>
            <a:xfrm rot="1489232">
              <a:off x="8184979" y="3369801"/>
              <a:ext cx="740392" cy="750788"/>
            </a:xfrm>
            <a:prstGeom prst="rect">
              <a:avLst/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1"/>
            <p:cNvSpPr/>
            <p:nvPr/>
          </p:nvSpPr>
          <p:spPr>
            <a:xfrm rot="1489232">
              <a:off x="8744995" y="3628775"/>
              <a:ext cx="740392" cy="750788"/>
            </a:xfrm>
            <a:prstGeom prst="rect">
              <a:avLst/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1"/>
            <p:cNvSpPr/>
            <p:nvPr/>
          </p:nvSpPr>
          <p:spPr>
            <a:xfrm rot="1489232">
              <a:off x="9252038" y="2484648"/>
              <a:ext cx="740392" cy="750788"/>
            </a:xfrm>
            <a:prstGeom prst="rect">
              <a:avLst/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1"/>
            <p:cNvSpPr/>
            <p:nvPr/>
          </p:nvSpPr>
          <p:spPr>
            <a:xfrm rot="1489232">
              <a:off x="7878483" y="2538763"/>
              <a:ext cx="740392" cy="750788"/>
            </a:xfrm>
            <a:prstGeom prst="rect">
              <a:avLst/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1"/>
            <p:cNvSpPr/>
            <p:nvPr/>
          </p:nvSpPr>
          <p:spPr>
            <a:xfrm rot="1490712">
              <a:off x="7605105" y="3204748"/>
              <a:ext cx="616896" cy="62587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31" name="Google Shape;1031;p161"/>
          <p:cNvCxnSpPr/>
          <p:nvPr/>
        </p:nvCxnSpPr>
        <p:spPr>
          <a:xfrm>
            <a:off x="7259096" y="2992365"/>
            <a:ext cx="3870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32" name="Google Shape;1032;p16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993" y="1812622"/>
            <a:ext cx="984847" cy="240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8BCFD1-983D-44E3-8D0F-AA9CDC650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59D662-B366-4C5E-8918-540CF3AEF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1017" name="Google Shape;1017;p161"/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Reduce</a:t>
            </a:r>
            <a:endParaRPr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35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125BA-3311-40A1-BDED-4EC13135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8D1B7-C09B-4DAF-9B51-A5C78528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77C511-1CED-4391-91E0-43FE3C713BD5}"/>
              </a:ext>
            </a:extLst>
          </p:cNvPr>
          <p:cNvSpPr/>
          <p:nvPr/>
        </p:nvSpPr>
        <p:spPr>
          <a:xfrm>
            <a:off x="4968171" y="553250"/>
            <a:ext cx="4045200" cy="404948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817;p140">
            <a:extLst>
              <a:ext uri="{FF2B5EF4-FFF2-40B4-BE49-F238E27FC236}">
                <a16:creationId xmlns:a16="http://schemas.microsoft.com/office/drawing/2014/main" id="{E78C2515-3955-4EDD-B378-8E2F3E152BE9}"/>
              </a:ext>
            </a:extLst>
          </p:cNvPr>
          <p:cNvSpPr txBox="1">
            <a:spLocks/>
          </p:cNvSpPr>
          <p:nvPr/>
        </p:nvSpPr>
        <p:spPr>
          <a:xfrm>
            <a:off x="5000971" y="438447"/>
            <a:ext cx="4012399" cy="386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Background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Data Types &amp; Models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Examples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JavaScript API + Code Editor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Example Workflow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Web Applications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Resources</a:t>
            </a:r>
          </a:p>
          <a:p>
            <a:pPr marL="114300">
              <a:lnSpc>
                <a:spcPct val="150000"/>
              </a:lnSpc>
              <a:buClr>
                <a:schemeClr val="bg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____</a:t>
            </a:r>
          </a:p>
        </p:txBody>
      </p:sp>
    </p:spTree>
    <p:extLst>
      <p:ext uri="{BB962C8B-B14F-4D97-AF65-F5344CB8AC3E}">
        <p14:creationId xmlns:p14="http://schemas.microsoft.com/office/powerpoint/2010/main" val="273386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125BA-3311-40A1-BDED-4EC13135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8D1B7-C09B-4DAF-9B51-A5C78528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77C511-1CED-4391-91E0-43FE3C713BD5}"/>
              </a:ext>
            </a:extLst>
          </p:cNvPr>
          <p:cNvSpPr/>
          <p:nvPr/>
        </p:nvSpPr>
        <p:spPr>
          <a:xfrm>
            <a:off x="4968171" y="553250"/>
            <a:ext cx="4045200" cy="404948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817;p140">
            <a:extLst>
              <a:ext uri="{FF2B5EF4-FFF2-40B4-BE49-F238E27FC236}">
                <a16:creationId xmlns:a16="http://schemas.microsoft.com/office/drawing/2014/main" id="{E78C2515-3955-4EDD-B378-8E2F3E152BE9}"/>
              </a:ext>
            </a:extLst>
          </p:cNvPr>
          <p:cNvSpPr txBox="1">
            <a:spLocks/>
          </p:cNvSpPr>
          <p:nvPr/>
        </p:nvSpPr>
        <p:spPr>
          <a:xfrm>
            <a:off x="5000971" y="438447"/>
            <a:ext cx="4012399" cy="386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Background &amp; Need</a:t>
            </a:r>
          </a:p>
          <a:p>
            <a:pPr marL="4572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Data Types &amp; Models</a:t>
            </a:r>
          </a:p>
          <a:p>
            <a:pPr marL="4572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Examples</a:t>
            </a:r>
          </a:p>
          <a:p>
            <a:pPr marL="4572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JavaScript API + Code Editor</a:t>
            </a:r>
          </a:p>
          <a:p>
            <a:pPr marL="4572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Example Workflow</a:t>
            </a:r>
          </a:p>
          <a:p>
            <a:pPr marL="4572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Web Applications</a:t>
            </a:r>
          </a:p>
          <a:p>
            <a:pPr marL="4572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Resources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14300">
              <a:lnSpc>
                <a:spcPct val="150000"/>
              </a:lnSpc>
              <a:buClr>
                <a:schemeClr val="bg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____</a:t>
            </a:r>
          </a:p>
        </p:txBody>
      </p:sp>
    </p:spTree>
    <p:extLst>
      <p:ext uri="{BB962C8B-B14F-4D97-AF65-F5344CB8AC3E}">
        <p14:creationId xmlns:p14="http://schemas.microsoft.com/office/powerpoint/2010/main" val="526017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72"/>
          <p:cNvSpPr txBox="1">
            <a:spLocks noGrp="1"/>
          </p:cNvSpPr>
          <p:nvPr>
            <p:ph type="body" idx="1"/>
          </p:nvPr>
        </p:nvSpPr>
        <p:spPr>
          <a:xfrm>
            <a:off x="311700" y="416659"/>
            <a:ext cx="8520600" cy="3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Importing a Region of Interest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Importing ImageCollection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Filtering an ImageCollection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Selecting bands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Masking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Reduce Region and Mapping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Visualization (Map)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latin typeface="Roboto" panose="020B0604020202020204" charset="0"/>
                <a:ea typeface="Roboto" panose="020B0604020202020204" charset="0"/>
              </a:rPr>
              <a:t>Exporting Output</a:t>
            </a:r>
            <a:endParaRPr sz="20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343" name="Google Shape;1343;p172"/>
          <p:cNvSpPr txBox="1"/>
          <p:nvPr/>
        </p:nvSpPr>
        <p:spPr>
          <a:xfrm>
            <a:off x="4456750" y="1071750"/>
            <a:ext cx="400145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 dirty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Script link for local scale analysis and data extraction</a:t>
            </a:r>
            <a:endParaRPr sz="2200" b="1" u="sng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u="sng" dirty="0">
              <a:solidFill>
                <a:srgbClr val="00356B"/>
              </a:solidFill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u="sng" dirty="0">
              <a:solidFill>
                <a:srgbClr val="00356B"/>
              </a:solidFill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u="sng" dirty="0">
              <a:solidFill>
                <a:srgbClr val="00356B"/>
              </a:solidFill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0356B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 dirty="0">
                <a:solidFill>
                  <a:srgbClr val="00356B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Script link for global change detection</a:t>
            </a:r>
            <a:endParaRPr sz="2200" b="1" u="sng" dirty="0">
              <a:solidFill>
                <a:srgbClr val="00356B"/>
              </a:solidFill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8143A-58A7-480B-94E7-471551A40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C143B-109E-4E4E-B6CC-25D10C2FF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1341" name="Google Shape;1341;p172"/>
          <p:cNvSpPr txBox="1">
            <a:spLocks noGrp="1"/>
          </p:cNvSpPr>
          <p:nvPr>
            <p:ph type="title"/>
          </p:nvPr>
        </p:nvSpPr>
        <p:spPr>
          <a:xfrm>
            <a:off x="133103" y="-10491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Basic workflow</a:t>
            </a:r>
            <a:endParaRPr sz="24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10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125BA-3311-40A1-BDED-4EC13135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8D1B7-C09B-4DAF-9B51-A5C78528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77C511-1CED-4391-91E0-43FE3C713BD5}"/>
              </a:ext>
            </a:extLst>
          </p:cNvPr>
          <p:cNvSpPr/>
          <p:nvPr/>
        </p:nvSpPr>
        <p:spPr>
          <a:xfrm>
            <a:off x="4968171" y="553250"/>
            <a:ext cx="4045200" cy="404948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817;p140">
            <a:extLst>
              <a:ext uri="{FF2B5EF4-FFF2-40B4-BE49-F238E27FC236}">
                <a16:creationId xmlns:a16="http://schemas.microsoft.com/office/drawing/2014/main" id="{E78C2515-3955-4EDD-B378-8E2F3E152BE9}"/>
              </a:ext>
            </a:extLst>
          </p:cNvPr>
          <p:cNvSpPr txBox="1">
            <a:spLocks/>
          </p:cNvSpPr>
          <p:nvPr/>
        </p:nvSpPr>
        <p:spPr>
          <a:xfrm>
            <a:off x="5000971" y="438447"/>
            <a:ext cx="4012399" cy="386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Background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Data Types &amp; Models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Examples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JavaScript API + Code Editor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Example Workflow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Web Applications</a:t>
            </a:r>
          </a:p>
          <a:p>
            <a:pPr marL="457200" indent="-342900">
              <a:lnSpc>
                <a:spcPct val="150000"/>
              </a:lnSpc>
              <a:buClr>
                <a:srgbClr val="4C4C4C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rgbClr val="4C4C4C"/>
                </a:solidFill>
                <a:latin typeface="Roboto" panose="020B0604020202020204" charset="0"/>
                <a:ea typeface="Roboto" panose="020B0604020202020204" charset="0"/>
              </a:rPr>
              <a:t>Resources</a:t>
            </a:r>
            <a:endParaRPr lang="en-US" sz="1800" dirty="0">
              <a:solidFill>
                <a:srgbClr val="4C4C4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14300">
              <a:lnSpc>
                <a:spcPct val="150000"/>
              </a:lnSpc>
              <a:buClr>
                <a:schemeClr val="bg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____</a:t>
            </a:r>
          </a:p>
        </p:txBody>
      </p:sp>
    </p:spTree>
    <p:extLst>
      <p:ext uri="{BB962C8B-B14F-4D97-AF65-F5344CB8AC3E}">
        <p14:creationId xmlns:p14="http://schemas.microsoft.com/office/powerpoint/2010/main" val="778300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Google Shape;1353;p17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850" y="59054"/>
            <a:ext cx="7072974" cy="501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7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2400"/>
            <a:ext cx="9144003" cy="4734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17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39" y="0"/>
            <a:ext cx="816867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76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75" y="762300"/>
            <a:ext cx="2150175" cy="30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76"/>
          <p:cNvSpPr txBox="1"/>
          <p:nvPr/>
        </p:nvSpPr>
        <p:spPr>
          <a:xfrm>
            <a:off x="428475" y="4329400"/>
            <a:ext cx="18522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4625" lvl="0" indent="-6032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rgbClr val="4285F4"/>
                </a:solidFill>
                <a:hlinkClick r:id="rId5"/>
              </a:rPr>
              <a:t>http://mol.org/</a:t>
            </a:r>
            <a:r>
              <a:rPr lang="en" sz="1800" dirty="0"/>
              <a:t> </a:t>
            </a:r>
            <a:endParaRPr sz="1800" dirty="0">
              <a:solidFill>
                <a:srgbClr val="2626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77"/>
          <p:cNvSpPr txBox="1"/>
          <p:nvPr/>
        </p:nvSpPr>
        <p:spPr>
          <a:xfrm>
            <a:off x="428474" y="4329400"/>
            <a:ext cx="5222231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4625" lvl="0" indent="-6032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https://yceo.users.earthengine.app/view/uhimap</a:t>
            </a:r>
            <a:r>
              <a:rPr lang="en" sz="1800" dirty="0"/>
              <a:t> </a:t>
            </a:r>
            <a:endParaRPr sz="1800" dirty="0">
              <a:solidFill>
                <a:srgbClr val="2626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9DF70-C98E-4608-87FF-70A4C172D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85" y="214554"/>
            <a:ext cx="8088351" cy="3751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96427-884A-41F1-ACAF-DAA3E0CB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13"/>
          <a:stretch/>
        </p:blipFill>
        <p:spPr>
          <a:xfrm>
            <a:off x="5517105" y="2537306"/>
            <a:ext cx="3597159" cy="250944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9"/>
          <p:cNvSpPr txBox="1"/>
          <p:nvPr/>
        </p:nvSpPr>
        <p:spPr>
          <a:xfrm>
            <a:off x="428475" y="3780725"/>
            <a:ext cx="3006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4625" lvl="0" indent="-6032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https://code.earthengine.google.com/2f18d4535ae92fac79d3e0cb42f9ee02</a:t>
            </a:r>
            <a:endParaRPr sz="1800" dirty="0">
              <a:solidFill>
                <a:srgbClr val="2626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84" name="Google Shape;1384;p179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788" y="82146"/>
            <a:ext cx="4811730" cy="4979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5E59724-BCB0-4415-8111-F454B823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307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D792C3-B743-41E4-9AD2-DD4ECB8CC443}"/>
              </a:ext>
            </a:extLst>
          </p:cNvPr>
          <p:cNvSpPr/>
          <p:nvPr/>
        </p:nvSpPr>
        <p:spPr>
          <a:xfrm>
            <a:off x="328613" y="4388972"/>
            <a:ext cx="7700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https://yaleschoolofmedicine.users.earthengine.app/view/covidpresence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1744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125BA-3311-40A1-BDED-4EC13135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8D1B7-C09B-4DAF-9B51-A5C78528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77C511-1CED-4391-91E0-43FE3C713BD5}"/>
              </a:ext>
            </a:extLst>
          </p:cNvPr>
          <p:cNvSpPr/>
          <p:nvPr/>
        </p:nvSpPr>
        <p:spPr>
          <a:xfrm>
            <a:off x="4968171" y="553250"/>
            <a:ext cx="4045200" cy="404948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817;p140">
            <a:extLst>
              <a:ext uri="{FF2B5EF4-FFF2-40B4-BE49-F238E27FC236}">
                <a16:creationId xmlns:a16="http://schemas.microsoft.com/office/drawing/2014/main" id="{E78C2515-3955-4EDD-B378-8E2F3E152BE9}"/>
              </a:ext>
            </a:extLst>
          </p:cNvPr>
          <p:cNvSpPr txBox="1">
            <a:spLocks/>
          </p:cNvSpPr>
          <p:nvPr/>
        </p:nvSpPr>
        <p:spPr>
          <a:xfrm>
            <a:off x="5000971" y="438447"/>
            <a:ext cx="4012399" cy="386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Background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Data Types &amp; Models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Examples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JavaScript API + Code Editor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Example Workflow</a:t>
            </a:r>
          </a:p>
          <a:p>
            <a:pPr marL="4572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Web Applications</a:t>
            </a:r>
          </a:p>
          <a:p>
            <a:pPr marL="457200" indent="-342900">
              <a:lnSpc>
                <a:spcPct val="150000"/>
              </a:lnSpc>
              <a:buClr>
                <a:schemeClr val="bg1"/>
              </a:buClr>
              <a:buSzPts val="1800"/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Resources</a:t>
            </a:r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14300">
              <a:lnSpc>
                <a:spcPct val="150000"/>
              </a:lnSpc>
              <a:buClr>
                <a:schemeClr val="bg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____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7CD5B-D034-4A6D-B9BE-BFD9CE570BD6}"/>
              </a:ext>
            </a:extLst>
          </p:cNvPr>
          <p:cNvSpPr/>
          <p:nvPr/>
        </p:nvSpPr>
        <p:spPr>
          <a:xfrm flipV="1">
            <a:off x="5107781" y="4007642"/>
            <a:ext cx="3836194" cy="45719"/>
          </a:xfrm>
          <a:prstGeom prst="rect">
            <a:avLst/>
          </a:prstGeom>
          <a:solidFill>
            <a:srgbClr val="00356B"/>
          </a:solidFill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18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8839202" cy="2628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80"/>
          <p:cNvSpPr txBox="1"/>
          <p:nvPr/>
        </p:nvSpPr>
        <p:spPr>
          <a:xfrm>
            <a:off x="86575" y="2729825"/>
            <a:ext cx="5190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https://www.sciencedirect.com/science/article/pii/S0034425717302900</a:t>
            </a:r>
            <a:r>
              <a:rPr lang="en" sz="1100"/>
              <a:t> </a:t>
            </a:r>
            <a:endParaRPr sz="1100"/>
          </a:p>
        </p:txBody>
      </p:sp>
      <p:pic>
        <p:nvPicPr>
          <p:cNvPr id="1391" name="Google Shape;1391;p180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000" y="3134626"/>
            <a:ext cx="3648601" cy="188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80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50" y="3827050"/>
            <a:ext cx="3724275" cy="50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3" name="Google Shape;1393;p180"/>
          <p:cNvCxnSpPr/>
          <p:nvPr/>
        </p:nvCxnSpPr>
        <p:spPr>
          <a:xfrm>
            <a:off x="4233713" y="4033925"/>
            <a:ext cx="874500" cy="9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7" name="Google Shape;837;p143"/>
          <p:cNvCxnSpPr/>
          <p:nvPr/>
        </p:nvCxnSpPr>
        <p:spPr>
          <a:xfrm>
            <a:off x="490250" y="886275"/>
            <a:ext cx="772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B64047C-6716-4FA7-9026-D63945D65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2C056-8BE4-4827-BB37-CCF617B50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11" name="Google Shape;961;p156">
            <a:extLst>
              <a:ext uri="{FF2B5EF4-FFF2-40B4-BE49-F238E27FC236}">
                <a16:creationId xmlns:a16="http://schemas.microsoft.com/office/drawing/2014/main" id="{EF0DC93F-513C-4298-84EC-73B784707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Explosion of Data</a:t>
            </a:r>
            <a:endParaRPr sz="24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888D358-17A9-4E19-97D4-3283416D1B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0.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720" y="497634"/>
            <a:ext cx="6176260" cy="41768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52290B-A594-4C0E-A325-1EC129FE8F3A}"/>
              </a:ext>
            </a:extLst>
          </p:cNvPr>
          <p:cNvSpPr/>
          <p:nvPr/>
        </p:nvSpPr>
        <p:spPr>
          <a:xfrm>
            <a:off x="6293266" y="3665194"/>
            <a:ext cx="27430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u="sng" dirty="0">
                <a:solidFill>
                  <a:srgbClr val="00356B"/>
                </a:solidFill>
                <a:latin typeface="Roboto" panose="020B0604020202020204" charset="0"/>
                <a:ea typeface="Roboto" panose="020B0604020202020204" charset="0"/>
                <a:cs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http://stuffin.space/</a:t>
            </a:r>
            <a:endParaRPr lang="en-US" sz="2200" b="1" u="sng" dirty="0">
              <a:solidFill>
                <a:srgbClr val="00356B"/>
              </a:solidFill>
              <a:latin typeface="Roboto" panose="020B0604020202020204" charset="0"/>
              <a:ea typeface="Roboto" panose="020B0604020202020204" charset="0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795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DC5E40-2054-4DF8-811F-36C22EA0E7C6}"/>
              </a:ext>
            </a:extLst>
          </p:cNvPr>
          <p:cNvSpPr/>
          <p:nvPr/>
        </p:nvSpPr>
        <p:spPr>
          <a:xfrm>
            <a:off x="92208" y="2643302"/>
            <a:ext cx="8951900" cy="2382056"/>
          </a:xfrm>
          <a:prstGeom prst="rect">
            <a:avLst/>
          </a:prstGeom>
          <a:solidFill>
            <a:srgbClr val="0035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Google Shape;1398;p181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</a:rPr>
              <a:t>Resources</a:t>
            </a:r>
            <a:endParaRPr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399" name="Google Shape;1399;p181"/>
          <p:cNvSpPr txBox="1">
            <a:spLocks noGrp="1"/>
          </p:cNvSpPr>
          <p:nvPr>
            <p:ph type="body" idx="4294967295"/>
          </p:nvPr>
        </p:nvSpPr>
        <p:spPr>
          <a:xfrm>
            <a:off x="2899318" y="740881"/>
            <a:ext cx="5983558" cy="3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 u="sng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Geospatial Software Design</a:t>
            </a:r>
            <a:endParaRPr b="1" u="sng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Open Sans" panose="020B0606030504020204" pitchFamily="34" charset="0"/>
              <a:sym typeface="Open San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 u="sng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Earth Engine API documentation</a:t>
            </a:r>
            <a:endParaRPr b="1" u="sng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Open Sans" panose="020B0606030504020204" pitchFamily="34" charset="0"/>
              <a:sym typeface="Open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 u="sng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Earth Engine Developers forum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u="sng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GIS </a:t>
            </a:r>
            <a:r>
              <a:rPr lang="en" b="1" u="sng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Exchange</a:t>
            </a:r>
            <a:endParaRPr b="1" u="sng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  <a:cs typeface="Open Sans" panose="020B0606030504020204" pitchFamily="34" charset="0"/>
              <a:sym typeface="Open San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 Tutorials</a:t>
            </a:r>
            <a:endParaRPr lang="en" b="1" u="sng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Open Sans" panose="020B0606030504020204" pitchFamily="34" charset="0"/>
              <a:sym typeface="Open Sans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scripts from Prof. Dana Tomlin's handouts for his course on Geospatial Software Design</a:t>
            </a:r>
            <a:endParaRPr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Engine @ Yale</a:t>
            </a:r>
            <a:r>
              <a:rPr lang="en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</a:rPr>
              <a:t>            </a:t>
            </a:r>
            <a:r>
              <a:rPr lang="en" b="1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Engine Virtual Meetup</a:t>
            </a:r>
            <a:r>
              <a:rPr lang="en" b="1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  <a:sym typeface="Open Sans"/>
              </a:rPr>
              <a:t>    </a:t>
            </a:r>
            <a:endParaRPr b="1" u="sng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Open Sans" panose="020B0606030504020204" pitchFamily="34" charset="0"/>
              <a:sym typeface="Open Sans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B94DAA-7DA1-4ED4-A0E9-EFA487A6F0F6}"/>
              </a:ext>
            </a:extLst>
          </p:cNvPr>
          <p:cNvCxnSpPr/>
          <p:nvPr/>
        </p:nvCxnSpPr>
        <p:spPr>
          <a:xfrm>
            <a:off x="5129561" y="4118517"/>
            <a:ext cx="572430" cy="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6B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82"/>
          <p:cNvSpPr txBox="1">
            <a:spLocks noGrp="1"/>
          </p:cNvSpPr>
          <p:nvPr>
            <p:ph type="title"/>
          </p:nvPr>
        </p:nvSpPr>
        <p:spPr>
          <a:xfrm>
            <a:off x="485500" y="526350"/>
            <a:ext cx="7123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</a:rPr>
              <a:t>Questions?</a:t>
            </a:r>
            <a:endParaRPr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rgbClr val="FFFFFF"/>
                </a:solidFill>
              </a:rPr>
            </a:b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tc.chakraborty@</a:t>
            </a:r>
            <a:r>
              <a:rPr lang="en" sz="2400" u="sng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pnnl.gov</a:t>
            </a:r>
            <a:endParaRPr sz="24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4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100" y="0"/>
            <a:ext cx="79908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41"/>
          <p:cNvSpPr/>
          <p:nvPr/>
        </p:nvSpPr>
        <p:spPr>
          <a:xfrm>
            <a:off x="7887300" y="4844700"/>
            <a:ext cx="10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8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Source: NASA</a:t>
            </a:r>
            <a:endParaRPr/>
          </a:p>
        </p:txBody>
      </p:sp>
      <p:sp>
        <p:nvSpPr>
          <p:cNvPr id="824" name="Google Shape;824;p141"/>
          <p:cNvSpPr txBox="1"/>
          <p:nvPr/>
        </p:nvSpPr>
        <p:spPr>
          <a:xfrm>
            <a:off x="468675" y="1108625"/>
            <a:ext cx="2958000" cy="12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NASA Earth Observing System Data and Information System (EOSDIS)</a:t>
            </a:r>
            <a:endParaRPr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12.1 TB of data per day</a:t>
            </a:r>
            <a:endParaRPr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4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100" y="0"/>
            <a:ext cx="799089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42"/>
          <p:cNvSpPr/>
          <p:nvPr/>
        </p:nvSpPr>
        <p:spPr>
          <a:xfrm>
            <a:off x="7887300" y="4844700"/>
            <a:ext cx="10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8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Source: ESA</a:t>
            </a:r>
            <a:endParaRPr/>
          </a:p>
        </p:txBody>
      </p:sp>
      <p:sp>
        <p:nvSpPr>
          <p:cNvPr id="831" name="Google Shape;831;p142"/>
          <p:cNvSpPr txBox="1"/>
          <p:nvPr/>
        </p:nvSpPr>
        <p:spPr>
          <a:xfrm>
            <a:off x="419475" y="1559825"/>
            <a:ext cx="2958000" cy="15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Copernicus (Sentinel)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150 TB of data per day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7" name="Google Shape;837;p143"/>
          <p:cNvCxnSpPr/>
          <p:nvPr/>
        </p:nvCxnSpPr>
        <p:spPr>
          <a:xfrm>
            <a:off x="490250" y="886275"/>
            <a:ext cx="772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961;p156">
            <a:extLst>
              <a:ext uri="{FF2B5EF4-FFF2-40B4-BE49-F238E27FC236}">
                <a16:creationId xmlns:a16="http://schemas.microsoft.com/office/drawing/2014/main" id="{EF0DC93F-513C-4298-84EC-73B784707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75" y="5050"/>
            <a:ext cx="840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Private Companies</a:t>
            </a:r>
            <a:endParaRPr sz="24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9C64165-0FDF-4899-BEDF-E8163DA19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994736"/>
            <a:ext cx="4876800" cy="35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 Sensing Market Map: 20 Remote Sensing Startups and the Varied Data  That Fuels Them - AFN">
            <a:extLst>
              <a:ext uri="{FF2B5EF4-FFF2-40B4-BE49-F238E27FC236}">
                <a16:creationId xmlns:a16="http://schemas.microsoft.com/office/drawing/2014/main" id="{0F43D1BE-7410-4D25-B8AB-E10EB99D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74" y="1416360"/>
            <a:ext cx="4122047" cy="231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20B581-8BDD-466B-BBA9-7E54CEE33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4" y="-26873"/>
            <a:ext cx="9146634" cy="455436"/>
          </a:xfrm>
          <a:prstGeom prst="rect">
            <a:avLst/>
          </a:prstGeom>
        </p:spPr>
      </p:pic>
      <p:sp>
        <p:nvSpPr>
          <p:cNvPr id="13" name="Google Shape;961;p156">
            <a:extLst>
              <a:ext uri="{FF2B5EF4-FFF2-40B4-BE49-F238E27FC236}">
                <a16:creationId xmlns:a16="http://schemas.microsoft.com/office/drawing/2014/main" id="{4FDB99FC-F0C4-4775-B300-EBFC4563F149}"/>
              </a:ext>
            </a:extLst>
          </p:cNvPr>
          <p:cNvSpPr txBox="1">
            <a:spLocks/>
          </p:cNvSpPr>
          <p:nvPr/>
        </p:nvSpPr>
        <p:spPr>
          <a:xfrm>
            <a:off x="119341" y="-21823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/>
            <a:r>
              <a:rPr lang="en-US" sz="2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Private Companies</a:t>
            </a:r>
          </a:p>
        </p:txBody>
      </p:sp>
    </p:spTree>
    <p:extLst>
      <p:ext uri="{BB962C8B-B14F-4D97-AF65-F5344CB8AC3E}">
        <p14:creationId xmlns:p14="http://schemas.microsoft.com/office/powerpoint/2010/main" val="344231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4"/>
          <p:cNvSpPr txBox="1">
            <a:spLocks noGrp="1"/>
          </p:cNvSpPr>
          <p:nvPr>
            <p:ph type="title"/>
          </p:nvPr>
        </p:nvSpPr>
        <p:spPr>
          <a:xfrm>
            <a:off x="2194300" y="2475350"/>
            <a:ext cx="3110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-Jim Gray (1944-2007)</a:t>
            </a:r>
            <a:endParaRPr/>
          </a:p>
        </p:txBody>
      </p:sp>
      <p:sp>
        <p:nvSpPr>
          <p:cNvPr id="845" name="Google Shape;845;p144"/>
          <p:cNvSpPr txBox="1"/>
          <p:nvPr/>
        </p:nvSpPr>
        <p:spPr>
          <a:xfrm>
            <a:off x="359900" y="1233125"/>
            <a:ext cx="5334600" cy="18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62628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</a:rPr>
              <a:t>“</a:t>
            </a:r>
            <a:r>
              <a:rPr lang="en" sz="2400" i="1" dirty="0">
                <a:latin typeface="Roboto" panose="020B0604020202020204" charset="0"/>
                <a:ea typeface="Roboto" panose="020B0604020202020204" charset="0"/>
                <a:cs typeface="Open Sans"/>
                <a:sym typeface="Open Sans"/>
              </a:rPr>
              <a:t>Often it turns out to be more efficient to move the questions than to move the data.</a:t>
            </a:r>
            <a:r>
              <a:rPr lang="en" sz="2400" dirty="0">
                <a:solidFill>
                  <a:srgbClr val="262628"/>
                </a:solidFill>
                <a:latin typeface="Roboto" panose="020B0604020202020204" charset="0"/>
                <a:ea typeface="Roboto" panose="020B0604020202020204" charset="0"/>
                <a:cs typeface="Open Sans"/>
                <a:sym typeface="Open Sans"/>
              </a:rPr>
              <a:t>”</a:t>
            </a:r>
            <a:endParaRPr sz="2400" dirty="0">
              <a:solidFill>
                <a:srgbClr val="262628"/>
              </a:solidFill>
              <a:latin typeface="Roboto" panose="020B0604020202020204" charset="0"/>
              <a:ea typeface="Roboto" panose="020B0604020202020204" charset="0"/>
              <a:cs typeface="Open Sans"/>
              <a:sym typeface="Open Sans"/>
            </a:endParaRPr>
          </a:p>
        </p:txBody>
      </p:sp>
      <p:pic>
        <p:nvPicPr>
          <p:cNvPr id="846" name="Google Shape;846;p14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975" y="492978"/>
            <a:ext cx="2896026" cy="41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D0EB3-6FAC-4CBB-B99D-413625D32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55DC9-8E44-4B5B-9072-6F421EA43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3"/>
          <p:cNvSpPr txBox="1"/>
          <p:nvPr/>
        </p:nvSpPr>
        <p:spPr>
          <a:xfrm>
            <a:off x="-2659" y="4126341"/>
            <a:ext cx="9146634" cy="64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800" b="1" u="sng" dirty="0">
                <a:solidFill>
                  <a:srgbClr val="00356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https://developers.google.com/earth-engine/datasets/</a:t>
            </a:r>
            <a:endParaRPr sz="2800" b="1" dirty="0">
              <a:solidFill>
                <a:srgbClr val="0035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4047C-6716-4FA7-9026-D63945D6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35" y="4711766"/>
            <a:ext cx="9146634" cy="455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2C056-8BE4-4827-BB37-CCF617B50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634" cy="455436"/>
          </a:xfrm>
          <a:prstGeom prst="rect">
            <a:avLst/>
          </a:prstGeom>
        </p:spPr>
      </p:pic>
      <p:sp>
        <p:nvSpPr>
          <p:cNvPr id="838" name="Google Shape;838;p143"/>
          <p:cNvSpPr txBox="1">
            <a:spLocks noGrp="1"/>
          </p:cNvSpPr>
          <p:nvPr>
            <p:ph type="body" idx="1"/>
          </p:nvPr>
        </p:nvSpPr>
        <p:spPr>
          <a:xfrm>
            <a:off x="260075" y="2303738"/>
            <a:ext cx="88839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40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&gt; 20 Petabytes of Earth observation data (imagery, weather, etc.)</a:t>
            </a:r>
            <a:endParaRPr sz="3600" dirty="0">
              <a:solidFill>
                <a:srgbClr val="000000"/>
              </a:solidFill>
            </a:endParaRPr>
          </a:p>
        </p:txBody>
      </p:sp>
      <p:pic>
        <p:nvPicPr>
          <p:cNvPr id="9" name="Google Shape;809;p139">
            <a:extLst>
              <a:ext uri="{FF2B5EF4-FFF2-40B4-BE49-F238E27FC236}">
                <a16:creationId xmlns:a16="http://schemas.microsoft.com/office/drawing/2014/main" id="{C486D966-3A38-4ECF-88AE-69B459575F06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953"/>
          <a:stretch/>
        </p:blipFill>
        <p:spPr>
          <a:xfrm>
            <a:off x="1664496" y="514347"/>
            <a:ext cx="5865020" cy="198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oogle Earth Outreach">
  <a:themeElements>
    <a:clrScheme name="GGL_New">
      <a:dk1>
        <a:srgbClr val="262628"/>
      </a:dk1>
      <a:lt1>
        <a:srgbClr val="FFFFFF"/>
      </a:lt1>
      <a:dk2>
        <a:srgbClr val="656565"/>
      </a:dk2>
      <a:lt2>
        <a:srgbClr val="A6A6A6"/>
      </a:lt2>
      <a:accent1>
        <a:srgbClr val="4285F4"/>
      </a:accent1>
      <a:accent2>
        <a:srgbClr val="0F9D58"/>
      </a:accent2>
      <a:accent3>
        <a:srgbClr val="F4B400"/>
      </a:accent3>
      <a:accent4>
        <a:srgbClr val="DB4437"/>
      </a:accent4>
      <a:accent5>
        <a:srgbClr val="D9D9D9"/>
      </a:accent5>
      <a:accent6>
        <a:srgbClr val="D9D9D9"/>
      </a:accent6>
      <a:hlink>
        <a:srgbClr val="4285F4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lobal Master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oogle Earth Outreach">
  <a:themeElements>
    <a:clrScheme name="GGL_New">
      <a:dk1>
        <a:srgbClr val="262628"/>
      </a:dk1>
      <a:lt1>
        <a:srgbClr val="FFFFFF"/>
      </a:lt1>
      <a:dk2>
        <a:srgbClr val="656565"/>
      </a:dk2>
      <a:lt2>
        <a:srgbClr val="A6A6A6"/>
      </a:lt2>
      <a:accent1>
        <a:srgbClr val="4285F4"/>
      </a:accent1>
      <a:accent2>
        <a:srgbClr val="0F9D58"/>
      </a:accent2>
      <a:accent3>
        <a:srgbClr val="F4B400"/>
      </a:accent3>
      <a:accent4>
        <a:srgbClr val="DB4437"/>
      </a:accent4>
      <a:accent5>
        <a:srgbClr val="D9D9D9"/>
      </a:accent5>
      <a:accent6>
        <a:srgbClr val="D9D9D9"/>
      </a:accent6>
      <a:hlink>
        <a:srgbClr val="4285F4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768</Words>
  <Application>Microsoft Office PowerPoint</Application>
  <PresentationFormat>On-screen Show (16:9)</PresentationFormat>
  <Paragraphs>198</Paragraphs>
  <Slides>41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Open Sans</vt:lpstr>
      <vt:lpstr>Roboto Condensed</vt:lpstr>
      <vt:lpstr>Roboto</vt:lpstr>
      <vt:lpstr>Raleway</vt:lpstr>
      <vt:lpstr>Droid Sans</vt:lpstr>
      <vt:lpstr>Noto Sans</vt:lpstr>
      <vt:lpstr>Verdana</vt:lpstr>
      <vt:lpstr>Arial</vt:lpstr>
      <vt:lpstr>Source Sans Pro</vt:lpstr>
      <vt:lpstr>Noto Sans Symbols</vt:lpstr>
      <vt:lpstr>Calibri</vt:lpstr>
      <vt:lpstr>Plum</vt:lpstr>
      <vt:lpstr>Google Earth Outreach</vt:lpstr>
      <vt:lpstr>Global Master</vt:lpstr>
      <vt:lpstr>Google Earth Outreach</vt:lpstr>
      <vt:lpstr>PowerPoint Presentation</vt:lpstr>
      <vt:lpstr>PowerPoint Presentation</vt:lpstr>
      <vt:lpstr>PowerPoint Presentation</vt:lpstr>
      <vt:lpstr>Explosion of Data</vt:lpstr>
      <vt:lpstr>PowerPoint Presentation</vt:lpstr>
      <vt:lpstr>PowerPoint Presentation</vt:lpstr>
      <vt:lpstr>Private Companies</vt:lpstr>
      <vt:lpstr>-Jim Gray (1944-2007)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Models</vt:lpstr>
      <vt:lpstr>Data Models</vt:lpstr>
      <vt:lpstr>Data Models</vt:lpstr>
      <vt:lpstr>Data Models</vt:lpstr>
      <vt:lpstr>Sign-up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in 60 Seconds </vt:lpstr>
      <vt:lpstr>Map </vt:lpstr>
      <vt:lpstr>Reduce</vt:lpstr>
      <vt:lpstr>PowerPoint Presentation</vt:lpstr>
      <vt:lpstr>Basic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Questions?   tc.chakraborty@pnnl.gov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Tirthankar Chakraborty</cp:lastModifiedBy>
  <cp:revision>160</cp:revision>
  <dcterms:modified xsi:type="dcterms:W3CDTF">2022-07-25T20:35:30Z</dcterms:modified>
</cp:coreProperties>
</file>